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1"/>
  </p:notesMasterIdLst>
  <p:handoutMasterIdLst>
    <p:handoutMasterId r:id="rId22"/>
  </p:handoutMasterIdLst>
  <p:sldIdLst>
    <p:sldId id="256" r:id="rId5"/>
    <p:sldId id="277" r:id="rId6"/>
    <p:sldId id="308" r:id="rId7"/>
    <p:sldId id="293" r:id="rId8"/>
    <p:sldId id="294" r:id="rId9"/>
    <p:sldId id="296" r:id="rId10"/>
    <p:sldId id="297" r:id="rId11"/>
    <p:sldId id="298" r:id="rId12"/>
    <p:sldId id="299" r:id="rId13"/>
    <p:sldId id="300" r:id="rId14"/>
    <p:sldId id="301" r:id="rId15"/>
    <p:sldId id="302" r:id="rId16"/>
    <p:sldId id="303" r:id="rId17"/>
    <p:sldId id="304" r:id="rId18"/>
    <p:sldId id="306" r:id="rId19"/>
    <p:sldId id="27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2" userDrawn="1">
          <p15:clr>
            <a:srgbClr val="A4A3A4"/>
          </p15:clr>
        </p15:guide>
        <p15:guide id="2" pos="3144" userDrawn="1">
          <p15:clr>
            <a:srgbClr val="A4A3A4"/>
          </p15:clr>
        </p15:guide>
        <p15:guide id="3" orient="horz" pos="96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C4B1156A-380E-4F78-BDF5-A606A8083BF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204" autoAdjust="0"/>
  </p:normalViewPr>
  <p:slideViewPr>
    <p:cSldViewPr snapToGrid="0">
      <p:cViewPr varScale="1">
        <p:scale>
          <a:sx n="64" d="100"/>
          <a:sy n="64" d="100"/>
        </p:scale>
        <p:origin x="978" y="66"/>
      </p:cViewPr>
      <p:guideLst>
        <p:guide orient="horz" pos="792"/>
        <p:guide pos="3144"/>
        <p:guide orient="horz" pos="960"/>
      </p:guideLst>
    </p:cSldViewPr>
  </p:slideViewPr>
  <p:outlineViewPr>
    <p:cViewPr>
      <p:scale>
        <a:sx n="33" d="100"/>
        <a:sy n="33" d="100"/>
      </p:scale>
      <p:origin x="0" y="-11942"/>
    </p:cViewPr>
  </p:outlineViewPr>
  <p:notesTextViewPr>
    <p:cViewPr>
      <p:scale>
        <a:sx n="1" d="1"/>
        <a:sy n="1" d="1"/>
      </p:scale>
      <p:origin x="0" y="0"/>
    </p:cViewPr>
  </p:notesTextViewPr>
  <p:sorterViewPr>
    <p:cViewPr varScale="1">
      <p:scale>
        <a:sx n="1" d="1"/>
        <a:sy n="1" d="1"/>
      </p:scale>
      <p:origin x="0" y="0"/>
    </p:cViewPr>
  </p:sorterViewPr>
  <p:notesViewPr>
    <p:cSldViewPr snapToGrid="0" showGuides="1">
      <p:cViewPr varScale="1">
        <p:scale>
          <a:sx n="58" d="100"/>
          <a:sy n="58" d="100"/>
        </p:scale>
        <p:origin x="3240"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AE72A9-67A2-4FB1-BBF6-740F2C2EAA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27B748C-466C-45D8-970C-D4FB4FE80CD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8ABBF3-49A8-4B3F-9773-22E67695BB12}" type="datetimeFigureOut">
              <a:rPr lang="en-US" smtClean="0"/>
              <a:t>3/9/2025</a:t>
            </a:fld>
            <a:endParaRPr lang="en-US" dirty="0"/>
          </a:p>
        </p:txBody>
      </p:sp>
      <p:sp>
        <p:nvSpPr>
          <p:cNvPr id="4" name="Footer Placeholder 3">
            <a:extLst>
              <a:ext uri="{FF2B5EF4-FFF2-40B4-BE49-F238E27FC236}">
                <a16:creationId xmlns:a16="http://schemas.microsoft.com/office/drawing/2014/main" id="{EAA8C23F-271A-4B7C-87EC-108046165C7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3E7ABF6-4152-4126-AC20-23B44A3111A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BEB6193-5AA7-489B-8575-00593FC261DE}" type="slidenum">
              <a:rPr lang="en-US" smtClean="0"/>
              <a:t>‹#›</a:t>
            </a:fld>
            <a:endParaRPr lang="en-US" dirty="0"/>
          </a:p>
        </p:txBody>
      </p:sp>
    </p:spTree>
    <p:extLst>
      <p:ext uri="{BB962C8B-B14F-4D97-AF65-F5344CB8AC3E}">
        <p14:creationId xmlns:p14="http://schemas.microsoft.com/office/powerpoint/2010/main" val="1305405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AAC2B-A50D-4386-849A-6B59FB991B4C}" type="datetimeFigureOut">
              <a:rPr lang="en-US" smtClean="0"/>
              <a:t>3/9/2025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895658-EA1F-4910-80AB-4DA76E167475}" type="slidenum">
              <a:rPr lang="en-US" smtClean="0"/>
              <a:t>‹#›</a:t>
            </a:fld>
            <a:endParaRPr lang="en-US" dirty="0"/>
          </a:p>
        </p:txBody>
      </p:sp>
    </p:spTree>
    <p:extLst>
      <p:ext uri="{BB962C8B-B14F-4D97-AF65-F5344CB8AC3E}">
        <p14:creationId xmlns:p14="http://schemas.microsoft.com/office/powerpoint/2010/main" val="3414773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1</a:t>
            </a:fld>
            <a:endParaRPr lang="en-US" dirty="0"/>
          </a:p>
        </p:txBody>
      </p:sp>
    </p:spTree>
    <p:extLst>
      <p:ext uri="{BB962C8B-B14F-4D97-AF65-F5344CB8AC3E}">
        <p14:creationId xmlns:p14="http://schemas.microsoft.com/office/powerpoint/2010/main" val="2456864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2</a:t>
            </a:fld>
            <a:endParaRPr lang="en-US" dirty="0"/>
          </a:p>
        </p:txBody>
      </p:sp>
    </p:spTree>
    <p:extLst>
      <p:ext uri="{BB962C8B-B14F-4D97-AF65-F5344CB8AC3E}">
        <p14:creationId xmlns:p14="http://schemas.microsoft.com/office/powerpoint/2010/main" val="3217716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16</a:t>
            </a:fld>
            <a:endParaRPr lang="en-US" dirty="0"/>
          </a:p>
        </p:txBody>
      </p:sp>
    </p:spTree>
    <p:extLst>
      <p:ext uri="{BB962C8B-B14F-4D97-AF65-F5344CB8AC3E}">
        <p14:creationId xmlns:p14="http://schemas.microsoft.com/office/powerpoint/2010/main" val="36071253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svg"/><Relationship Id="rId10" Type="http://schemas.openxmlformats.org/officeDocument/2006/relationships/image" Target="../media/image5.png"/><Relationship Id="rId4" Type="http://schemas.openxmlformats.org/officeDocument/2006/relationships/image" Target="../media/image14.png"/><Relationship Id="rId9" Type="http://schemas.openxmlformats.org/officeDocument/2006/relationships/image" Target="../media/image2.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Master" Target="../slideMasters/slideMaster1.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7.svg"/><Relationship Id="rId7" Type="http://schemas.openxmlformats.org/officeDocument/2006/relationships/image" Target="../media/image24.svg"/><Relationship Id="rId2" Type="http://schemas.openxmlformats.org/officeDocument/2006/relationships/image" Target="../media/image16.png"/><Relationship Id="rId1" Type="http://schemas.openxmlformats.org/officeDocument/2006/relationships/slideMaster" Target="../slideMasters/slideMaster1.xml"/><Relationship Id="rId6" Type="http://schemas.openxmlformats.org/officeDocument/2006/relationships/image" Target="../media/image23.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accent2"/>
        </a:soli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E9AF4D7D-42EC-4F30-296A-81B05C4E7D57}"/>
              </a:ext>
              <a:ext uri="{C183D7F6-B498-43B3-948B-1728B52AA6E4}">
                <adec:decorative xmlns:adec="http://schemas.microsoft.com/office/drawing/2017/decorative" val="1"/>
              </a:ext>
            </a:extLst>
          </p:cNvPr>
          <p:cNvGrpSpPr/>
          <p:nvPr userDrawn="1"/>
        </p:nvGrpSpPr>
        <p:grpSpPr>
          <a:xfrm>
            <a:off x="0" y="0"/>
            <a:ext cx="6843092" cy="6858000"/>
            <a:chOff x="0" y="0"/>
            <a:chExt cx="6843092" cy="6858000"/>
          </a:xfrm>
        </p:grpSpPr>
        <p:sp>
          <p:nvSpPr>
            <p:cNvPr id="344" name="Rectangle 343">
              <a:extLst>
                <a:ext uri="{FF2B5EF4-FFF2-40B4-BE49-F238E27FC236}">
                  <a16:creationId xmlns:a16="http://schemas.microsoft.com/office/drawing/2014/main" id="{0685D98A-CA5A-4C48-9AEB-4C1A201237A1}"/>
                </a:ext>
              </a:extLst>
            </p:cNvPr>
            <p:cNvSpPr/>
            <p:nvPr userDrawn="1"/>
          </p:nvSpPr>
          <p:spPr>
            <a:xfrm>
              <a:off x="2021206" y="4828032"/>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1F97041-3EE3-4F17-990B-3AC264934EF0}"/>
                </a:ext>
              </a:extLst>
            </p:cNvPr>
            <p:cNvSpPr/>
            <p:nvPr userDrawn="1"/>
          </p:nvSpPr>
          <p:spPr>
            <a:xfrm>
              <a:off x="0" y="0"/>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1DA30E2-82DB-4AA1-B134-9482F5CD7689}"/>
                </a:ext>
              </a:extLst>
            </p:cNvPr>
            <p:cNvSpPr/>
            <p:nvPr userDrawn="1"/>
          </p:nvSpPr>
          <p:spPr>
            <a:xfrm>
              <a:off x="2457970" y="1686431"/>
              <a:ext cx="1828800" cy="1828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5502070B-3F7D-436A-849C-FB64175E8B45}"/>
                </a:ext>
              </a:extLst>
            </p:cNvPr>
            <p:cNvSpPr/>
            <p:nvPr userDrawn="1"/>
          </p:nvSpPr>
          <p:spPr>
            <a:xfrm>
              <a:off x="0" y="6108192"/>
              <a:ext cx="2029968" cy="7498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9">
              <a:extLst>
                <a:ext uri="{FF2B5EF4-FFF2-40B4-BE49-F238E27FC236}">
                  <a16:creationId xmlns:a16="http://schemas.microsoft.com/office/drawing/2014/main" id="{675AAC8A-F8AB-44A3-9748-96464E9E0B6B}"/>
                </a:ext>
              </a:extLst>
            </p:cNvPr>
            <p:cNvSpPr/>
            <p:nvPr userDrawn="1"/>
          </p:nvSpPr>
          <p:spPr>
            <a:xfrm>
              <a:off x="4054172" y="4069080"/>
              <a:ext cx="2788920" cy="2788920"/>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6" name="Group 115">
              <a:extLst>
                <a:ext uri="{FF2B5EF4-FFF2-40B4-BE49-F238E27FC236}">
                  <a16:creationId xmlns:a16="http://schemas.microsoft.com/office/drawing/2014/main" id="{AC3F6810-4D95-4C6E-A30A-459BAD7510FE}"/>
                </a:ext>
              </a:extLst>
            </p:cNvPr>
            <p:cNvGrpSpPr/>
            <p:nvPr userDrawn="1"/>
          </p:nvGrpSpPr>
          <p:grpSpPr>
            <a:xfrm>
              <a:off x="23853" y="2101527"/>
              <a:ext cx="1920240" cy="1920240"/>
              <a:chOff x="5361924" y="7472790"/>
              <a:chExt cx="1828800" cy="1828800"/>
            </a:xfrm>
          </p:grpSpPr>
          <p:grpSp>
            <p:nvGrpSpPr>
              <p:cNvPr id="115" name="Group 114">
                <a:extLst>
                  <a:ext uri="{FF2B5EF4-FFF2-40B4-BE49-F238E27FC236}">
                    <a16:creationId xmlns:a16="http://schemas.microsoft.com/office/drawing/2014/main" id="{81973B3A-7185-45FB-A2E6-A7BDE6414DF3}"/>
                  </a:ext>
                </a:extLst>
              </p:cNvPr>
              <p:cNvGrpSpPr/>
              <p:nvPr userDrawn="1"/>
            </p:nvGrpSpPr>
            <p:grpSpPr>
              <a:xfrm>
                <a:off x="5361924" y="7472790"/>
                <a:ext cx="1828800" cy="1828800"/>
                <a:chOff x="5361924" y="7472790"/>
                <a:chExt cx="1828800" cy="1828800"/>
              </a:xfrm>
            </p:grpSpPr>
            <p:grpSp>
              <p:nvGrpSpPr>
                <p:cNvPr id="99" name="Group 98">
                  <a:extLst>
                    <a:ext uri="{FF2B5EF4-FFF2-40B4-BE49-F238E27FC236}">
                      <a16:creationId xmlns:a16="http://schemas.microsoft.com/office/drawing/2014/main" id="{DACFFF66-0600-406E-AF42-9FD8E8EDB397}"/>
                    </a:ext>
                  </a:extLst>
                </p:cNvPr>
                <p:cNvGrpSpPr/>
                <p:nvPr userDrawn="1"/>
              </p:nvGrpSpPr>
              <p:grpSpPr>
                <a:xfrm>
                  <a:off x="5361924" y="7472790"/>
                  <a:ext cx="1828800" cy="1828800"/>
                  <a:chOff x="5388428" y="7173291"/>
                  <a:chExt cx="1828800" cy="1828800"/>
                </a:xfrm>
              </p:grpSpPr>
              <p:grpSp>
                <p:nvGrpSpPr>
                  <p:cNvPr id="96" name="Group 95">
                    <a:extLst>
                      <a:ext uri="{FF2B5EF4-FFF2-40B4-BE49-F238E27FC236}">
                        <a16:creationId xmlns:a16="http://schemas.microsoft.com/office/drawing/2014/main" id="{9411687D-2631-487B-AEAB-39750C9E52BF}"/>
                      </a:ext>
                    </a:extLst>
                  </p:cNvPr>
                  <p:cNvGrpSpPr/>
                  <p:nvPr userDrawn="1"/>
                </p:nvGrpSpPr>
                <p:grpSpPr>
                  <a:xfrm>
                    <a:off x="5388428" y="7173291"/>
                    <a:ext cx="1828800" cy="1828800"/>
                    <a:chOff x="5388428" y="7173291"/>
                    <a:chExt cx="1828800" cy="1828800"/>
                  </a:xfrm>
                </p:grpSpPr>
                <p:grpSp>
                  <p:nvGrpSpPr>
                    <p:cNvPr id="90" name="Group 89">
                      <a:extLst>
                        <a:ext uri="{FF2B5EF4-FFF2-40B4-BE49-F238E27FC236}">
                          <a16:creationId xmlns:a16="http://schemas.microsoft.com/office/drawing/2014/main" id="{4BDDEAF6-0726-4BF4-96D7-EBA489ABF3E5}"/>
                        </a:ext>
                      </a:extLst>
                    </p:cNvPr>
                    <p:cNvGrpSpPr/>
                    <p:nvPr userDrawn="1"/>
                  </p:nvGrpSpPr>
                  <p:grpSpPr>
                    <a:xfrm>
                      <a:off x="5388428" y="7173291"/>
                      <a:ext cx="1828800" cy="1828800"/>
                      <a:chOff x="5579044" y="7049770"/>
                      <a:chExt cx="1828800" cy="1828800"/>
                    </a:xfrm>
                  </p:grpSpPr>
                  <p:grpSp>
                    <p:nvGrpSpPr>
                      <p:cNvPr id="89" name="Group 88">
                        <a:extLst>
                          <a:ext uri="{FF2B5EF4-FFF2-40B4-BE49-F238E27FC236}">
                            <a16:creationId xmlns:a16="http://schemas.microsoft.com/office/drawing/2014/main" id="{F80BBFBA-D0FB-4E20-8981-F569A2A0B678}"/>
                          </a:ext>
                        </a:extLst>
                      </p:cNvPr>
                      <p:cNvGrpSpPr/>
                      <p:nvPr userDrawn="1"/>
                    </p:nvGrpSpPr>
                    <p:grpSpPr>
                      <a:xfrm>
                        <a:off x="5579044" y="7049770"/>
                        <a:ext cx="1828800" cy="1828800"/>
                        <a:chOff x="5579044" y="7049770"/>
                        <a:chExt cx="1828800" cy="1828800"/>
                      </a:xfrm>
                    </p:grpSpPr>
                    <p:grpSp>
                      <p:nvGrpSpPr>
                        <p:cNvPr id="86" name="Group 85">
                          <a:extLst>
                            <a:ext uri="{FF2B5EF4-FFF2-40B4-BE49-F238E27FC236}">
                              <a16:creationId xmlns:a16="http://schemas.microsoft.com/office/drawing/2014/main" id="{6B3BCF7C-4204-4B1A-8371-96E859FC8425}"/>
                            </a:ext>
                          </a:extLst>
                        </p:cNvPr>
                        <p:cNvGrpSpPr/>
                        <p:nvPr userDrawn="1"/>
                      </p:nvGrpSpPr>
                      <p:grpSpPr>
                        <a:xfrm>
                          <a:off x="5579044" y="7049770"/>
                          <a:ext cx="1828800" cy="1828800"/>
                          <a:chOff x="5579044" y="7049770"/>
                          <a:chExt cx="1828800" cy="1828800"/>
                        </a:xfrm>
                      </p:grpSpPr>
                      <p:grpSp>
                        <p:nvGrpSpPr>
                          <p:cNvPr id="83" name="Group 82">
                            <a:extLst>
                              <a:ext uri="{FF2B5EF4-FFF2-40B4-BE49-F238E27FC236}">
                                <a16:creationId xmlns:a16="http://schemas.microsoft.com/office/drawing/2014/main" id="{31CF95CD-48BB-4659-870A-21584266D83F}"/>
                              </a:ext>
                            </a:extLst>
                          </p:cNvPr>
                          <p:cNvGrpSpPr/>
                          <p:nvPr userDrawn="1"/>
                        </p:nvGrpSpPr>
                        <p:grpSpPr>
                          <a:xfrm>
                            <a:off x="5579044" y="7049770"/>
                            <a:ext cx="1828800" cy="1828800"/>
                            <a:chOff x="5579044" y="7049770"/>
                            <a:chExt cx="1828800" cy="1828800"/>
                          </a:xfrm>
                        </p:grpSpPr>
                        <p:sp>
                          <p:nvSpPr>
                            <p:cNvPr id="78" name="Oval 77">
                              <a:extLst>
                                <a:ext uri="{FF2B5EF4-FFF2-40B4-BE49-F238E27FC236}">
                                  <a16:creationId xmlns:a16="http://schemas.microsoft.com/office/drawing/2014/main" id="{871E1954-F3FD-427D-8FFA-F28839673545}"/>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0" name="Oval 79">
                              <a:extLst>
                                <a:ext uri="{FF2B5EF4-FFF2-40B4-BE49-F238E27FC236}">
                                  <a16:creationId xmlns:a16="http://schemas.microsoft.com/office/drawing/2014/main" id="{B655BD1D-8AE2-43E7-B1D4-17923D0E0171}"/>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2" name="Oval 81">
                            <a:extLst>
                              <a:ext uri="{FF2B5EF4-FFF2-40B4-BE49-F238E27FC236}">
                                <a16:creationId xmlns:a16="http://schemas.microsoft.com/office/drawing/2014/main" id="{9F92C461-5E10-49F3-B4F0-F320512C0756}"/>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5" name="Oval 84">
                          <a:extLst>
                            <a:ext uri="{FF2B5EF4-FFF2-40B4-BE49-F238E27FC236}">
                              <a16:creationId xmlns:a16="http://schemas.microsoft.com/office/drawing/2014/main" id="{A6D57951-375C-41E9-BF45-DFC40F8E0A1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8" name="Oval 87">
                        <a:extLst>
                          <a:ext uri="{FF2B5EF4-FFF2-40B4-BE49-F238E27FC236}">
                            <a16:creationId xmlns:a16="http://schemas.microsoft.com/office/drawing/2014/main" id="{E4A4216D-DF9B-4DD9-989C-1F4040F3F4F7}"/>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2" name="Oval 91">
                      <a:extLst>
                        <a:ext uri="{FF2B5EF4-FFF2-40B4-BE49-F238E27FC236}">
                          <a16:creationId xmlns:a16="http://schemas.microsoft.com/office/drawing/2014/main" id="{3DCCC81D-9EE7-47A8-8A4C-74B5E047A336}"/>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5" name="Oval 94">
                    <a:extLst>
                      <a:ext uri="{FF2B5EF4-FFF2-40B4-BE49-F238E27FC236}">
                        <a16:creationId xmlns:a16="http://schemas.microsoft.com/office/drawing/2014/main" id="{9985F9FD-CFFB-417E-A560-28BD7BC7EE86}"/>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8" name="Oval 97">
                  <a:extLst>
                    <a:ext uri="{FF2B5EF4-FFF2-40B4-BE49-F238E27FC236}">
                      <a16:creationId xmlns:a16="http://schemas.microsoft.com/office/drawing/2014/main" id="{9A923F7B-7D75-4E04-AE62-D5B99F645756}"/>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2" name="Oval 101">
                  <a:extLst>
                    <a:ext uri="{FF2B5EF4-FFF2-40B4-BE49-F238E27FC236}">
                      <a16:creationId xmlns:a16="http://schemas.microsoft.com/office/drawing/2014/main" id="{F0239D2C-73EF-42E3-B73F-E69B7C27F65B}"/>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5" name="Oval 104">
                  <a:extLst>
                    <a:ext uri="{FF2B5EF4-FFF2-40B4-BE49-F238E27FC236}">
                      <a16:creationId xmlns:a16="http://schemas.microsoft.com/office/drawing/2014/main" id="{59BA1C3D-ADED-4596-8A9D-3DEC7E848945}"/>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8" name="Oval 107">
                  <a:extLst>
                    <a:ext uri="{FF2B5EF4-FFF2-40B4-BE49-F238E27FC236}">
                      <a16:creationId xmlns:a16="http://schemas.microsoft.com/office/drawing/2014/main" id="{015F2BFA-6803-42A0-A870-794B120EF574}"/>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0" name="Oval 109">
                  <a:extLst>
                    <a:ext uri="{FF2B5EF4-FFF2-40B4-BE49-F238E27FC236}">
                      <a16:creationId xmlns:a16="http://schemas.microsoft.com/office/drawing/2014/main" id="{E09A173D-9FE5-446C-B59E-5D7C0A00BF6C}"/>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13" name="Oval 112">
                <a:extLst>
                  <a:ext uri="{FF2B5EF4-FFF2-40B4-BE49-F238E27FC236}">
                    <a16:creationId xmlns:a16="http://schemas.microsoft.com/office/drawing/2014/main" id="{974C3792-995F-4717-8C8B-089BBA7DE9C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3" name="Freeform: Shape 22">
              <a:extLst>
                <a:ext uri="{FF2B5EF4-FFF2-40B4-BE49-F238E27FC236}">
                  <a16:creationId xmlns:a16="http://schemas.microsoft.com/office/drawing/2014/main" id="{C8FD950B-0E2B-4905-8DE9-195E24B2ABE7}"/>
                </a:ext>
              </a:extLst>
            </p:cNvPr>
            <p:cNvSpPr/>
            <p:nvPr userDrawn="1"/>
          </p:nvSpPr>
          <p:spPr>
            <a:xfrm rot="10800000">
              <a:off x="1013527" y="204317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8" name="Rectangle 9">
              <a:extLst>
                <a:ext uri="{FF2B5EF4-FFF2-40B4-BE49-F238E27FC236}">
                  <a16:creationId xmlns:a16="http://schemas.microsoft.com/office/drawing/2014/main" id="{D0B57759-E007-4FD0-9C6B-356DC53050C4}"/>
                </a:ext>
              </a:extLst>
            </p:cNvPr>
            <p:cNvSpPr/>
            <p:nvPr userDrawn="1"/>
          </p:nvSpPr>
          <p:spPr>
            <a:xfrm rot="5400000">
              <a:off x="2028432" y="4821048"/>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5" name="Oval 174">
              <a:extLst>
                <a:ext uri="{FF2B5EF4-FFF2-40B4-BE49-F238E27FC236}">
                  <a16:creationId xmlns:a16="http://schemas.microsoft.com/office/drawing/2014/main" id="{273C520A-0126-47DA-A75B-1A38883907A2}"/>
                </a:ext>
              </a:extLst>
            </p:cNvPr>
            <p:cNvSpPr/>
            <p:nvPr userDrawn="1"/>
          </p:nvSpPr>
          <p:spPr>
            <a:xfrm>
              <a:off x="861942" y="888111"/>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Rectangle 290">
              <a:extLst>
                <a:ext uri="{FF2B5EF4-FFF2-40B4-BE49-F238E27FC236}">
                  <a16:creationId xmlns:a16="http://schemas.microsoft.com/office/drawing/2014/main" id="{AB12487D-8BC9-4BEB-B6A7-B9DD702B2BD3}"/>
                </a:ext>
              </a:extLst>
            </p:cNvPr>
            <p:cNvSpPr/>
            <p:nvPr userDrawn="1"/>
          </p:nvSpPr>
          <p:spPr>
            <a:xfrm>
              <a:off x="0" y="4082178"/>
              <a:ext cx="2029968"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97" name="Graphic 296">
              <a:extLst>
                <a:ext uri="{FF2B5EF4-FFF2-40B4-BE49-F238E27FC236}">
                  <a16:creationId xmlns:a16="http://schemas.microsoft.com/office/drawing/2014/main" id="{AEE6DE36-A3C9-4D40-B471-F49B6A875D3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2029016" y="2051944"/>
              <a:ext cx="2029968" cy="2029968"/>
            </a:xfrm>
            <a:prstGeom prst="rect">
              <a:avLst/>
            </a:prstGeom>
          </p:spPr>
        </p:pic>
        <p:pic>
          <p:nvPicPr>
            <p:cNvPr id="299" name="Graphic 298">
              <a:extLst>
                <a:ext uri="{FF2B5EF4-FFF2-40B4-BE49-F238E27FC236}">
                  <a16:creationId xmlns:a16="http://schemas.microsoft.com/office/drawing/2014/main" id="{99FF86FA-8891-4235-B88B-CFCA3B57E53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078224"/>
              <a:ext cx="2029968" cy="2029968"/>
            </a:xfrm>
            <a:prstGeom prst="rect">
              <a:avLst/>
            </a:prstGeom>
          </p:spPr>
        </p:pic>
        <p:cxnSp>
          <p:nvCxnSpPr>
            <p:cNvPr id="170" name="Straight Connector 169">
              <a:extLst>
                <a:ext uri="{FF2B5EF4-FFF2-40B4-BE49-F238E27FC236}">
                  <a16:creationId xmlns:a16="http://schemas.microsoft.com/office/drawing/2014/main" id="{7ADD6DC9-9036-47C7-AAE5-8AF23CE0C81D}"/>
                </a:ext>
              </a:extLst>
            </p:cNvPr>
            <p:cNvCxnSpPr>
              <a:cxnSpLocks/>
            </p:cNvCxnSpPr>
            <p:nvPr userDrawn="1"/>
          </p:nvCxnSpPr>
          <p:spPr>
            <a:xfrm>
              <a:off x="974376" y="989441"/>
              <a:ext cx="5867327" cy="586720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714772" y="677918"/>
            <a:ext cx="6856292" cy="3590596"/>
          </a:xfrm>
        </p:spPr>
        <p:txBody>
          <a:bodyPr anchor="ctr"/>
          <a:lstStyle>
            <a:lvl1pPr algn="l">
              <a:defRPr sz="6000" cap="all" baseline="0">
                <a:solidFill>
                  <a:schemeClr val="tx2"/>
                </a:solidFill>
              </a:defRPr>
            </a:lvl1pPr>
          </a:lstStyle>
          <a:p>
            <a:r>
              <a:rPr lang="en-US" dirty="0"/>
              <a:t>Click to add title</a:t>
            </a:r>
          </a:p>
        </p:txBody>
      </p:sp>
    </p:spTree>
    <p:extLst>
      <p:ext uri="{BB962C8B-B14F-4D97-AF65-F5344CB8AC3E}">
        <p14:creationId xmlns:p14="http://schemas.microsoft.com/office/powerpoint/2010/main" val="670392170"/>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 Tabl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762000" y="896112"/>
            <a:ext cx="10668000" cy="1325563"/>
          </a:xfrm>
        </p:spPr>
        <p:txBody>
          <a:bodyPr anchor="t" anchorCtr="0"/>
          <a:lstStyle>
            <a:lvl1pPr>
              <a:defRPr cap="all" baseline="0">
                <a:solidFill>
                  <a:schemeClr val="accent1"/>
                </a:solidFill>
              </a:defRPr>
            </a:lvl1pPr>
          </a:lstStyle>
          <a:p>
            <a:r>
              <a:rPr lang="en-US" dirty="0"/>
              <a:t>CLICK TO ADD TITLE</a:t>
            </a:r>
          </a:p>
        </p:txBody>
      </p:sp>
      <p:sp>
        <p:nvSpPr>
          <p:cNvPr id="7" name="Rectangle 23">
            <a:extLst>
              <a:ext uri="{FF2B5EF4-FFF2-40B4-BE49-F238E27FC236}">
                <a16:creationId xmlns:a16="http://schemas.microsoft.com/office/drawing/2014/main" id="{AB92D86A-5036-415A-B056-A55CB2E0C2C9}"/>
              </a:ext>
              <a:ext uri="{C183D7F6-B498-43B3-948B-1728B52AA6E4}">
                <adec:decorative xmlns:adec="http://schemas.microsoft.com/office/drawing/2017/decorative" val="1"/>
              </a:ext>
            </a:extLst>
          </p:cNvPr>
          <p:cNvSpPr/>
          <p:nvPr userDrawn="1"/>
        </p:nvSpPr>
        <p:spPr>
          <a:xfrm rot="10800000">
            <a:off x="11177016" y="0"/>
            <a:ext cx="1014984" cy="1014984"/>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4">
            <a:extLst>
              <a:ext uri="{FF2B5EF4-FFF2-40B4-BE49-F238E27FC236}">
                <a16:creationId xmlns:a16="http://schemas.microsoft.com/office/drawing/2014/main" id="{D70FC509-0D49-9500-59C9-DAE0A699FB0C}"/>
              </a:ext>
            </a:extLst>
          </p:cNvPr>
          <p:cNvSpPr>
            <a:spLocks noGrp="1"/>
          </p:cNvSpPr>
          <p:nvPr>
            <p:ph type="body" sz="quarter" idx="13" hasCustomPrompt="1"/>
          </p:nvPr>
        </p:nvSpPr>
        <p:spPr>
          <a:xfrm>
            <a:off x="762000" y="2417197"/>
            <a:ext cx="4278313" cy="3737541"/>
          </a:xfrm>
        </p:spPr>
        <p:txBody>
          <a:bodyPr vert="horz" lIns="91440" tIns="45720" rIns="91440" bIns="45720" rtlCol="0">
            <a:normAutofit/>
          </a:bodyPr>
          <a:lstStyle>
            <a:lvl1pPr>
              <a:spcBef>
                <a:spcPts val="0"/>
              </a:spcBef>
              <a:spcAft>
                <a:spcPts val="1200"/>
              </a:spcAft>
              <a:defRPr lang="en-US" sz="1800" smtClean="0"/>
            </a:lvl1pPr>
            <a:lvl2pPr>
              <a:spcBef>
                <a:spcPts val="0"/>
              </a:spcBef>
              <a:spcAft>
                <a:spcPts val="1200"/>
              </a:spcAft>
              <a:defRPr lang="en-US" sz="1800" smtClean="0"/>
            </a:lvl2pPr>
            <a:lvl3pPr>
              <a:spcBef>
                <a:spcPts val="0"/>
              </a:spcBef>
              <a:spcAft>
                <a:spcPts val="1200"/>
              </a:spcAft>
              <a:defRPr lang="en-US" sz="1800" smtClean="0"/>
            </a:lvl3pPr>
            <a:lvl4pPr>
              <a:spcBef>
                <a:spcPts val="0"/>
              </a:spcBef>
              <a:spcAft>
                <a:spcPts val="1200"/>
              </a:spcAft>
              <a:defRPr lang="en-US" sz="1800" smtClean="0"/>
            </a:lvl4pPr>
            <a:lvl5pPr>
              <a:spcBef>
                <a:spcPts val="0"/>
              </a:spcBef>
              <a:spcAft>
                <a:spcPts val="1200"/>
              </a:spcAft>
              <a:defRPr lang="en-US" sz="1800"/>
            </a:lvl5pPr>
          </a:lstStyle>
          <a:p>
            <a:pPr lvl="0"/>
            <a:r>
              <a:rPr lang="en-US" dirty="0"/>
              <a:t>Click to add text </a:t>
            </a:r>
          </a:p>
          <a:p>
            <a:pPr marL="685800" lvl="1" indent="-228600"/>
            <a:r>
              <a:rPr lang="en-US" dirty="0"/>
              <a:t>Second level</a:t>
            </a:r>
          </a:p>
          <a:p>
            <a:pPr marL="1143000" lvl="2" indent="-228600"/>
            <a:r>
              <a:rPr lang="en-US" dirty="0"/>
              <a:t>Third level</a:t>
            </a:r>
          </a:p>
          <a:p>
            <a:pPr marL="1600200" lvl="3" indent="-228600"/>
            <a:r>
              <a:rPr lang="en-US" dirty="0"/>
              <a:t>Fourth level</a:t>
            </a:r>
          </a:p>
          <a:p>
            <a:pPr marL="2057400" lvl="4" indent="-228600"/>
            <a:r>
              <a:rPr lang="en-US" dirty="0"/>
              <a:t>Fifth level</a:t>
            </a:r>
          </a:p>
        </p:txBody>
      </p:sp>
      <p:sp>
        <p:nvSpPr>
          <p:cNvPr id="8" name="Table Placeholder 7">
            <a:extLst>
              <a:ext uri="{FF2B5EF4-FFF2-40B4-BE49-F238E27FC236}">
                <a16:creationId xmlns:a16="http://schemas.microsoft.com/office/drawing/2014/main" id="{7113F543-A373-5951-EBF3-7E283EE52F0B}"/>
              </a:ext>
            </a:extLst>
          </p:cNvPr>
          <p:cNvSpPr>
            <a:spLocks noGrp="1"/>
          </p:cNvSpPr>
          <p:nvPr>
            <p:ph type="tbl" sz="quarter" idx="14" hasCustomPrompt="1"/>
          </p:nvPr>
        </p:nvSpPr>
        <p:spPr>
          <a:xfrm>
            <a:off x="5241471" y="2417763"/>
            <a:ext cx="6188529" cy="3736975"/>
          </a:xfrm>
        </p:spPr>
        <p:txBody>
          <a:bodyPr/>
          <a:lstStyle>
            <a:lvl1pPr>
              <a:defRPr/>
            </a:lvl1pPr>
          </a:lstStyle>
          <a:p>
            <a:r>
              <a:rPr lang="en-US" dirty="0"/>
              <a:t>Click icon to insert table</a:t>
            </a:r>
          </a:p>
        </p:txBody>
      </p:sp>
      <p:sp>
        <p:nvSpPr>
          <p:cNvPr id="3" name="Date Placeholder 3">
            <a:extLst>
              <a:ext uri="{FF2B5EF4-FFF2-40B4-BE49-F238E27FC236}">
                <a16:creationId xmlns:a16="http://schemas.microsoft.com/office/drawing/2014/main" id="{7D4C80AE-01F3-AAB6-99EF-DB1B5934CFD2}"/>
              </a:ext>
            </a:extLst>
          </p:cNvPr>
          <p:cNvSpPr>
            <a:spLocks noGrp="1"/>
          </p:cNvSpPr>
          <p:nvPr>
            <p:ph type="dt" sz="half" idx="10"/>
          </p:nvPr>
        </p:nvSpPr>
        <p:spPr>
          <a:xfrm>
            <a:off x="767443" y="6353175"/>
            <a:ext cx="1097280" cy="365125"/>
          </a:xfrm>
        </p:spPr>
        <p:txBody>
          <a:bodyPr/>
          <a:lstStyle>
            <a:lvl1pPr>
              <a:defRPr>
                <a:solidFill>
                  <a:schemeClr val="tx1"/>
                </a:solidFill>
              </a:defRPr>
            </a:lvl1pPr>
          </a:lstStyle>
          <a:p>
            <a:r>
              <a:rPr lang="en-US"/>
              <a:t>12/11/2023</a:t>
            </a:r>
            <a:endParaRPr lang="en-US" dirty="0"/>
          </a:p>
        </p:txBody>
      </p:sp>
      <p:sp>
        <p:nvSpPr>
          <p:cNvPr id="4" name="Footer Placeholder 4">
            <a:extLst>
              <a:ext uri="{FF2B5EF4-FFF2-40B4-BE49-F238E27FC236}">
                <a16:creationId xmlns:a16="http://schemas.microsoft.com/office/drawing/2014/main" id="{C0241B24-8629-6BC2-C72F-A156F0624997}"/>
              </a:ext>
            </a:extLst>
          </p:cNvPr>
          <p:cNvSpPr>
            <a:spLocks noGrp="1"/>
          </p:cNvSpPr>
          <p:nvPr>
            <p:ph type="ftr" sz="quarter" idx="11"/>
          </p:nvPr>
        </p:nvSpPr>
        <p:spPr>
          <a:xfrm>
            <a:off x="5273449" y="6350000"/>
            <a:ext cx="2286000" cy="365125"/>
          </a:xfrm>
        </p:spPr>
        <p:txBody>
          <a:bodyPr/>
          <a:lstStyle>
            <a:lvl1pPr>
              <a:defRPr>
                <a:solidFill>
                  <a:schemeClr val="tx1"/>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967FBBF9-1C14-3371-F0AC-507FFCAB3BC1}"/>
              </a:ext>
            </a:extLst>
          </p:cNvPr>
          <p:cNvSpPr>
            <a:spLocks noGrp="1"/>
          </p:cNvSpPr>
          <p:nvPr>
            <p:ph type="sldNum" sz="quarter" idx="12"/>
          </p:nvPr>
        </p:nvSpPr>
        <p:spPr>
          <a:xfrm>
            <a:off x="10968175" y="6356350"/>
            <a:ext cx="457200" cy="365125"/>
          </a:xfrm>
        </p:spPr>
        <p:txBody>
          <a:bodyPr/>
          <a:lstStyle>
            <a:lvl1pPr>
              <a:defRPr>
                <a:solidFill>
                  <a:schemeClr val="tx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081890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3">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1552574" y="896111"/>
            <a:ext cx="9866540" cy="1358140"/>
          </a:xfrm>
        </p:spPr>
        <p:txBody>
          <a:bodyPr anchor="t" anchorCtr="0"/>
          <a:lstStyle>
            <a:lvl1pPr>
              <a:defRPr cap="all" baseline="0">
                <a:solidFill>
                  <a:schemeClr val="tx2"/>
                </a:solidFill>
              </a:defRPr>
            </a:lvl1pPr>
          </a:lstStyle>
          <a:p>
            <a:r>
              <a:rPr lang="en-US" dirty="0"/>
              <a:t>CLICK TO ADD TITLE</a:t>
            </a:r>
          </a:p>
        </p:txBody>
      </p:sp>
      <p:grpSp>
        <p:nvGrpSpPr>
          <p:cNvPr id="10" name="Group 9">
            <a:extLst>
              <a:ext uri="{FF2B5EF4-FFF2-40B4-BE49-F238E27FC236}">
                <a16:creationId xmlns:a16="http://schemas.microsoft.com/office/drawing/2014/main" id="{D9F1898E-3E74-4E43-A202-1A6640227466}"/>
              </a:ext>
              <a:ext uri="{C183D7F6-B498-43B3-948B-1728B52AA6E4}">
                <adec:decorative xmlns:adec="http://schemas.microsoft.com/office/drawing/2017/decorative" val="1"/>
              </a:ext>
            </a:extLst>
          </p:cNvPr>
          <p:cNvGrpSpPr/>
          <p:nvPr userDrawn="1"/>
        </p:nvGrpSpPr>
        <p:grpSpPr>
          <a:xfrm>
            <a:off x="0" y="0"/>
            <a:ext cx="1014984" cy="6858000"/>
            <a:chOff x="0" y="0"/>
            <a:chExt cx="1014984" cy="6858000"/>
          </a:xfrm>
        </p:grpSpPr>
        <p:sp>
          <p:nvSpPr>
            <p:cNvPr id="33" name="Rectangle 32">
              <a:extLst>
                <a:ext uri="{FF2B5EF4-FFF2-40B4-BE49-F238E27FC236}">
                  <a16:creationId xmlns:a16="http://schemas.microsoft.com/office/drawing/2014/main" id="{814776F7-F8A5-4235-8C8D-17F0E4F45B03}"/>
                </a:ext>
              </a:extLst>
            </p:cNvPr>
            <p:cNvSpPr/>
            <p:nvPr userDrawn="1"/>
          </p:nvSpPr>
          <p:spPr>
            <a:xfrm>
              <a:off x="0" y="4828032"/>
              <a:ext cx="1014984"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F301899-34C1-47B4-B5CD-F77BA341C0F9}"/>
                </a:ext>
              </a:extLst>
            </p:cNvPr>
            <p:cNvSpPr/>
            <p:nvPr userDrawn="1"/>
          </p:nvSpPr>
          <p:spPr>
            <a:xfrm>
              <a:off x="0" y="2833299"/>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A66E9363-03B7-439D-8B5E-0665E48F046E}"/>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0432F5F5-1688-44BD-B071-A62C04824FB8}"/>
                </a:ext>
              </a:extLst>
            </p:cNvPr>
            <p:cNvSpPr/>
            <p:nvPr userDrawn="1"/>
          </p:nvSpPr>
          <p:spPr>
            <a:xfrm>
              <a:off x="0" y="2029863"/>
              <a:ext cx="1014984" cy="8129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689FF8F5-F7B8-46B0-BB03-FE972A6832E7}"/>
                </a:ext>
              </a:extLst>
            </p:cNvPr>
            <p:cNvSpPr/>
            <p:nvPr userDrawn="1"/>
          </p:nvSpPr>
          <p:spPr>
            <a:xfrm rot="10800000">
              <a:off x="100582" y="2936725"/>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8" name="Graphic 47">
              <a:extLst>
                <a:ext uri="{FF2B5EF4-FFF2-40B4-BE49-F238E27FC236}">
                  <a16:creationId xmlns:a16="http://schemas.microsoft.com/office/drawing/2014/main" id="{31EB8EE7-3843-4CA8-879D-5D985DAA0D1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5400000">
              <a:off x="-457200" y="5416459"/>
              <a:ext cx="1828800" cy="914400"/>
            </a:xfrm>
            <a:prstGeom prst="rect">
              <a:avLst/>
            </a:prstGeom>
          </p:spPr>
        </p:pic>
        <p:pic>
          <p:nvPicPr>
            <p:cNvPr id="50" name="Graphic 49">
              <a:extLst>
                <a:ext uri="{FF2B5EF4-FFF2-40B4-BE49-F238E27FC236}">
                  <a16:creationId xmlns:a16="http://schemas.microsoft.com/office/drawing/2014/main" id="{5FF0EEFD-0038-4A2F-AD3B-01A98EFF5CF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a:off x="-457200" y="563329"/>
              <a:ext cx="1828800" cy="914400"/>
            </a:xfrm>
            <a:prstGeom prst="rect">
              <a:avLst/>
            </a:prstGeom>
          </p:spPr>
        </p:pic>
      </p:grpSp>
      <p:sp>
        <p:nvSpPr>
          <p:cNvPr id="3" name="Content Placeholder 2">
            <a:extLst>
              <a:ext uri="{FF2B5EF4-FFF2-40B4-BE49-F238E27FC236}">
                <a16:creationId xmlns:a16="http://schemas.microsoft.com/office/drawing/2014/main" id="{8A650232-76AA-C9E3-F846-8DB1B44E5AF3}"/>
              </a:ext>
            </a:extLst>
          </p:cNvPr>
          <p:cNvSpPr>
            <a:spLocks noGrp="1"/>
          </p:cNvSpPr>
          <p:nvPr>
            <p:ph sz="half" idx="15" hasCustomPrompt="1"/>
          </p:nvPr>
        </p:nvSpPr>
        <p:spPr>
          <a:xfrm>
            <a:off x="1552575" y="2481940"/>
            <a:ext cx="6477952" cy="3635831"/>
          </a:xfrm>
        </p:spPr>
        <p:txBody>
          <a:bodyPr>
            <a:normAutofit/>
          </a:bodyPr>
          <a:lstStyle>
            <a:lvl1pPr marL="0" indent="0">
              <a:lnSpc>
                <a:spcPct val="100000"/>
              </a:lnSpc>
              <a:spcBef>
                <a:spcPts val="0"/>
              </a:spcBef>
              <a:spcAft>
                <a:spcPts val="600"/>
              </a:spcAft>
              <a:buFont typeface="Arial" panose="020B0604020202020204" pitchFamily="34" charset="0"/>
              <a:buNone/>
              <a:defRPr sz="1800">
                <a:solidFill>
                  <a:schemeClr val="bg1"/>
                </a:solidFill>
              </a:defRPr>
            </a:lvl1pPr>
            <a:lvl2pPr marL="457200">
              <a:lnSpc>
                <a:spcPct val="100000"/>
              </a:lnSpc>
              <a:spcAft>
                <a:spcPts val="600"/>
              </a:spcAft>
              <a:defRPr sz="1800">
                <a:solidFill>
                  <a:schemeClr val="bg1"/>
                </a:solidFill>
              </a:defRPr>
            </a:lvl2pPr>
            <a:lvl3pPr marL="914400">
              <a:lnSpc>
                <a:spcPct val="100000"/>
              </a:lnSpc>
              <a:spcAft>
                <a:spcPts val="600"/>
              </a:spcAft>
              <a:defRPr sz="1800">
                <a:solidFill>
                  <a:schemeClr val="bg1"/>
                </a:solidFill>
              </a:defRPr>
            </a:lvl3pPr>
            <a:lvl4pPr marL="1371600">
              <a:lnSpc>
                <a:spcPct val="100000"/>
              </a:lnSpc>
              <a:spcAft>
                <a:spcPts val="600"/>
              </a:spcAft>
              <a:defRPr sz="1800">
                <a:solidFill>
                  <a:schemeClr val="bg1"/>
                </a:solidFill>
              </a:defRPr>
            </a:lvl4pPr>
            <a:lvl5pPr marL="1828800">
              <a:lnSpc>
                <a:spcPct val="100000"/>
              </a:lnSpc>
              <a:spcAft>
                <a:spcPts val="600"/>
              </a:spcAft>
              <a:defRPr sz="1800">
                <a:solidFill>
                  <a:schemeClr val="bg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2">
            <a:extLst>
              <a:ext uri="{FF2B5EF4-FFF2-40B4-BE49-F238E27FC236}">
                <a16:creationId xmlns:a16="http://schemas.microsoft.com/office/drawing/2014/main" id="{37A04978-5D2C-BBF1-9C05-C52717619019}"/>
              </a:ext>
            </a:extLst>
          </p:cNvPr>
          <p:cNvSpPr>
            <a:spLocks noGrp="1"/>
          </p:cNvSpPr>
          <p:nvPr>
            <p:ph type="body" sz="quarter" idx="14" hasCustomPrompt="1"/>
          </p:nvPr>
        </p:nvSpPr>
        <p:spPr>
          <a:xfrm>
            <a:off x="8372723" y="2481940"/>
            <a:ext cx="3046391" cy="3759200"/>
          </a:xfrm>
        </p:spPr>
        <p:txBody>
          <a:bodyPr>
            <a:normAutofit/>
          </a:bodyPr>
          <a:lstStyle>
            <a:lvl1pPr marL="342900" indent="-342900">
              <a:spcAft>
                <a:spcPts val="600"/>
              </a:spcAft>
              <a:buFont typeface="+mj-lt"/>
              <a:buAutoNum type="arabicPeriod"/>
              <a:defRPr sz="1800">
                <a:solidFill>
                  <a:schemeClr val="bg1"/>
                </a:solidFill>
              </a:defRPr>
            </a:lvl1pPr>
            <a:lvl2pPr marL="800100" indent="-342900">
              <a:spcAft>
                <a:spcPts val="600"/>
              </a:spcAft>
              <a:buFont typeface="+mj-lt"/>
              <a:buAutoNum type="alphaLcPeriod"/>
              <a:defRPr sz="1800">
                <a:solidFill>
                  <a:schemeClr val="bg1"/>
                </a:solidFill>
              </a:defRPr>
            </a:lvl2pPr>
            <a:lvl3pPr marL="1257300" indent="-342900">
              <a:spcAft>
                <a:spcPts val="600"/>
              </a:spcAft>
              <a:buFont typeface="+mj-lt"/>
              <a:buAutoNum type="arabicParenR"/>
              <a:defRPr sz="1800">
                <a:solidFill>
                  <a:schemeClr val="bg1"/>
                </a:solidFill>
              </a:defRPr>
            </a:lvl3pPr>
            <a:lvl4pPr marL="1714500" indent="-342900">
              <a:spcAft>
                <a:spcPts val="600"/>
              </a:spcAft>
              <a:buFont typeface="+mj-lt"/>
              <a:buAutoNum type="alphaLcParenR"/>
              <a:defRPr sz="1800">
                <a:solidFill>
                  <a:schemeClr val="bg1"/>
                </a:solidFill>
              </a:defRPr>
            </a:lvl4pPr>
            <a:lvl5pPr marL="2171700" indent="-342900">
              <a:spcAft>
                <a:spcPts val="600"/>
              </a:spcAft>
              <a:buFont typeface="+mj-lt"/>
              <a:buAutoNum type="romanLcPeriod"/>
              <a:defRPr sz="1800">
                <a:solidFill>
                  <a:schemeClr val="bg1"/>
                </a:solidFill>
              </a:defRPr>
            </a:lvl5pPr>
          </a:lstStyle>
          <a:p>
            <a:pPr lvl="0"/>
            <a:r>
              <a:rPr lang="en-US" dirty="0"/>
              <a:t>Click to add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3" name="Date Placeholder 3">
            <a:extLst>
              <a:ext uri="{FF2B5EF4-FFF2-40B4-BE49-F238E27FC236}">
                <a16:creationId xmlns:a16="http://schemas.microsoft.com/office/drawing/2014/main" id="{41C57AEB-9E33-4F77-9F58-DB0D1B978707}"/>
              </a:ext>
            </a:extLst>
          </p:cNvPr>
          <p:cNvSpPr>
            <a:spLocks noGrp="1"/>
          </p:cNvSpPr>
          <p:nvPr>
            <p:ph type="dt" sz="half" idx="10"/>
          </p:nvPr>
        </p:nvSpPr>
        <p:spPr>
          <a:xfrm>
            <a:off x="1554480" y="6353175"/>
            <a:ext cx="1097280" cy="365125"/>
          </a:xfrm>
        </p:spPr>
        <p:txBody>
          <a:bodyPr/>
          <a:lstStyle>
            <a:lvl1pPr>
              <a:defRPr>
                <a:solidFill>
                  <a:schemeClr val="bg1"/>
                </a:solidFill>
              </a:defRPr>
            </a:lvl1pPr>
          </a:lstStyle>
          <a:p>
            <a:r>
              <a:rPr lang="en-US"/>
              <a:t>12/11/2023</a:t>
            </a:r>
            <a:endParaRPr lang="en-US" dirty="0"/>
          </a:p>
        </p:txBody>
      </p:sp>
      <p:sp>
        <p:nvSpPr>
          <p:cNvPr id="64" name="Footer Placeholder 4">
            <a:extLst>
              <a:ext uri="{FF2B5EF4-FFF2-40B4-BE49-F238E27FC236}">
                <a16:creationId xmlns:a16="http://schemas.microsoft.com/office/drawing/2014/main" id="{182F895D-C48A-41AA-9DE6-43A17B7E019A}"/>
              </a:ext>
            </a:extLst>
          </p:cNvPr>
          <p:cNvSpPr>
            <a:spLocks noGrp="1"/>
          </p:cNvSpPr>
          <p:nvPr>
            <p:ph type="ftr" sz="quarter" idx="11"/>
          </p:nvPr>
        </p:nvSpPr>
        <p:spPr>
          <a:xfrm>
            <a:off x="5744527" y="6350000"/>
            <a:ext cx="2286000" cy="365125"/>
          </a:xfrm>
        </p:spPr>
        <p:txBody>
          <a:bodyPr/>
          <a:lstStyle>
            <a:lvl1pPr>
              <a:defRPr>
                <a:solidFill>
                  <a:schemeClr val="bg1"/>
                </a:solidFill>
              </a:defRPr>
            </a:lvl1pPr>
          </a:lstStyle>
          <a:p>
            <a:r>
              <a:rPr lang="en-US"/>
              <a:t>Presentation title</a:t>
            </a:r>
            <a:endParaRPr lang="en-US" dirty="0"/>
          </a:p>
        </p:txBody>
      </p:sp>
      <p:sp>
        <p:nvSpPr>
          <p:cNvPr id="65" name="Slide Number Placeholder 5">
            <a:extLst>
              <a:ext uri="{FF2B5EF4-FFF2-40B4-BE49-F238E27FC236}">
                <a16:creationId xmlns:a16="http://schemas.microsoft.com/office/drawing/2014/main" id="{4C15BF58-30D9-4A0E-8506-1CD777B0FC5B}"/>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807368846"/>
      </p:ext>
    </p:extLst>
  </p:cSld>
  <p:clrMapOvr>
    <a:masterClrMapping/>
  </p:clrMapOvr>
  <p:extLst>
    <p:ext uri="{DCECCB84-F9BA-43D5-87BE-67443E8EF086}">
      <p15:sldGuideLst xmlns:p15="http://schemas.microsoft.com/office/powerpoint/2012/main">
        <p15:guide id="1" pos="739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764155" y="896112"/>
            <a:ext cx="10665845" cy="1325563"/>
          </a:xfrm>
        </p:spPr>
        <p:txBody>
          <a:bodyPr anchor="t" anchorCtr="0"/>
          <a:lstStyle>
            <a:lvl1pPr>
              <a:defRPr cap="all" baseline="0">
                <a:solidFill>
                  <a:schemeClr val="accent1"/>
                </a:solidFill>
              </a:defRPr>
            </a:lvl1pPr>
          </a:lstStyle>
          <a:p>
            <a:r>
              <a:rPr lang="en-US" dirty="0"/>
              <a:t>CLICK TO ADD TITLE</a:t>
            </a:r>
          </a:p>
        </p:txBody>
      </p:sp>
      <p:sp>
        <p:nvSpPr>
          <p:cNvPr id="5" name="Table Placeholder 4">
            <a:extLst>
              <a:ext uri="{FF2B5EF4-FFF2-40B4-BE49-F238E27FC236}">
                <a16:creationId xmlns:a16="http://schemas.microsoft.com/office/drawing/2014/main" id="{E06194BC-6453-CA18-2623-B07F3A5D4E92}"/>
              </a:ext>
            </a:extLst>
          </p:cNvPr>
          <p:cNvSpPr>
            <a:spLocks noGrp="1"/>
          </p:cNvSpPr>
          <p:nvPr>
            <p:ph type="tbl" sz="quarter" idx="13" hasCustomPrompt="1"/>
          </p:nvPr>
        </p:nvSpPr>
        <p:spPr>
          <a:xfrm>
            <a:off x="762000" y="2417763"/>
            <a:ext cx="10665845" cy="3678235"/>
          </a:xfrm>
        </p:spPr>
        <p:txBody>
          <a:bodyPr/>
          <a:lstStyle>
            <a:lvl1pPr>
              <a:defRPr/>
            </a:lvl1pPr>
          </a:lstStyle>
          <a:p>
            <a:pPr marL="228600" marR="0" lvl="0" indent="-2286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US" dirty="0"/>
              <a:t>Click icon to insert table</a:t>
            </a:r>
          </a:p>
          <a:p>
            <a:endParaRPr lang="en-US" dirty="0"/>
          </a:p>
        </p:txBody>
      </p:sp>
      <p:sp>
        <p:nvSpPr>
          <p:cNvPr id="7" name="Rectangle 23">
            <a:extLst>
              <a:ext uri="{FF2B5EF4-FFF2-40B4-BE49-F238E27FC236}">
                <a16:creationId xmlns:a16="http://schemas.microsoft.com/office/drawing/2014/main" id="{AB92D86A-5036-415A-B056-A55CB2E0C2C9}"/>
              </a:ext>
              <a:ext uri="{C183D7F6-B498-43B3-948B-1728B52AA6E4}">
                <adec:decorative xmlns:adec="http://schemas.microsoft.com/office/drawing/2017/decorative" val="1"/>
              </a:ext>
            </a:extLst>
          </p:cNvPr>
          <p:cNvSpPr/>
          <p:nvPr userDrawn="1"/>
        </p:nvSpPr>
        <p:spPr>
          <a:xfrm rot="10800000">
            <a:off x="11177016" y="0"/>
            <a:ext cx="1014984" cy="1014984"/>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Date Placeholder 3">
            <a:extLst>
              <a:ext uri="{FF2B5EF4-FFF2-40B4-BE49-F238E27FC236}">
                <a16:creationId xmlns:a16="http://schemas.microsoft.com/office/drawing/2014/main" id="{D3A465A0-88AA-B50B-92D8-3A54928329FB}"/>
              </a:ext>
            </a:extLst>
          </p:cNvPr>
          <p:cNvSpPr>
            <a:spLocks noGrp="1"/>
          </p:cNvSpPr>
          <p:nvPr>
            <p:ph type="dt" sz="half" idx="10"/>
          </p:nvPr>
        </p:nvSpPr>
        <p:spPr>
          <a:xfrm>
            <a:off x="767443" y="6353175"/>
            <a:ext cx="1097280" cy="365125"/>
          </a:xfrm>
        </p:spPr>
        <p:txBody>
          <a:bodyPr/>
          <a:lstStyle>
            <a:lvl1pPr>
              <a:defRPr>
                <a:solidFill>
                  <a:schemeClr val="tx1"/>
                </a:solidFill>
              </a:defRPr>
            </a:lvl1pPr>
          </a:lstStyle>
          <a:p>
            <a:r>
              <a:rPr lang="en-US"/>
              <a:t>12/11/2023</a:t>
            </a:r>
            <a:endParaRPr lang="en-US" dirty="0"/>
          </a:p>
        </p:txBody>
      </p:sp>
      <p:sp>
        <p:nvSpPr>
          <p:cNvPr id="4" name="Footer Placeholder 4">
            <a:extLst>
              <a:ext uri="{FF2B5EF4-FFF2-40B4-BE49-F238E27FC236}">
                <a16:creationId xmlns:a16="http://schemas.microsoft.com/office/drawing/2014/main" id="{6195F626-7C08-9907-6A85-922BE6AA0EF5}"/>
              </a:ext>
            </a:extLst>
          </p:cNvPr>
          <p:cNvSpPr>
            <a:spLocks noGrp="1"/>
          </p:cNvSpPr>
          <p:nvPr>
            <p:ph type="ftr" sz="quarter" idx="11"/>
          </p:nvPr>
        </p:nvSpPr>
        <p:spPr>
          <a:xfrm>
            <a:off x="5273449" y="6350000"/>
            <a:ext cx="2286000" cy="365125"/>
          </a:xfrm>
        </p:spPr>
        <p:txBody>
          <a:bodyPr/>
          <a:lstStyle>
            <a:lvl1pPr>
              <a:defRPr>
                <a:solidFill>
                  <a:schemeClr val="tx1"/>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7BBAD34A-4F3F-C89B-BBBC-E7740F414D13}"/>
              </a:ext>
            </a:extLst>
          </p:cNvPr>
          <p:cNvSpPr>
            <a:spLocks noGrp="1"/>
          </p:cNvSpPr>
          <p:nvPr>
            <p:ph type="sldNum" sz="quarter" idx="12"/>
          </p:nvPr>
        </p:nvSpPr>
        <p:spPr>
          <a:xfrm>
            <a:off x="10968175" y="6356350"/>
            <a:ext cx="457200" cy="365125"/>
          </a:xfrm>
        </p:spPr>
        <p:txBody>
          <a:bodyPr/>
          <a:lstStyle>
            <a:lvl1pPr>
              <a:defRPr>
                <a:solidFill>
                  <a:schemeClr val="tx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523748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Content 2">
    <p:bg>
      <p:bgPr>
        <a:solidFill>
          <a:schemeClr val="accent2"/>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11C2927-0A13-DC57-A83B-B8DB787A48CF}"/>
              </a:ext>
              <a:ext uri="{C183D7F6-B498-43B3-948B-1728B52AA6E4}">
                <adec:decorative xmlns:adec="http://schemas.microsoft.com/office/drawing/2017/decorative" val="1"/>
              </a:ext>
            </a:extLst>
          </p:cNvPr>
          <p:cNvGrpSpPr/>
          <p:nvPr userDrawn="1"/>
        </p:nvGrpSpPr>
        <p:grpSpPr>
          <a:xfrm>
            <a:off x="0" y="0"/>
            <a:ext cx="6843092" cy="6858000"/>
            <a:chOff x="0" y="0"/>
            <a:chExt cx="6843092" cy="6858000"/>
          </a:xfrm>
        </p:grpSpPr>
        <p:sp>
          <p:nvSpPr>
            <p:cNvPr id="344" name="Rectangle 343">
              <a:extLst>
                <a:ext uri="{FF2B5EF4-FFF2-40B4-BE49-F238E27FC236}">
                  <a16:creationId xmlns:a16="http://schemas.microsoft.com/office/drawing/2014/main" id="{0685D98A-CA5A-4C48-9AEB-4C1A201237A1}"/>
                </a:ext>
              </a:extLst>
            </p:cNvPr>
            <p:cNvSpPr/>
            <p:nvPr userDrawn="1"/>
          </p:nvSpPr>
          <p:spPr>
            <a:xfrm>
              <a:off x="2021206" y="4828032"/>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1F97041-3EE3-4F17-990B-3AC264934EF0}"/>
                </a:ext>
              </a:extLst>
            </p:cNvPr>
            <p:cNvSpPr/>
            <p:nvPr userDrawn="1"/>
          </p:nvSpPr>
          <p:spPr>
            <a:xfrm>
              <a:off x="0" y="0"/>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1DA30E2-82DB-4AA1-B134-9482F5CD7689}"/>
                </a:ext>
              </a:extLst>
            </p:cNvPr>
            <p:cNvSpPr/>
            <p:nvPr userDrawn="1"/>
          </p:nvSpPr>
          <p:spPr>
            <a:xfrm>
              <a:off x="2457970" y="1686431"/>
              <a:ext cx="1828800" cy="1828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5502070B-3F7D-436A-849C-FB64175E8B45}"/>
                </a:ext>
              </a:extLst>
            </p:cNvPr>
            <p:cNvSpPr/>
            <p:nvPr userDrawn="1"/>
          </p:nvSpPr>
          <p:spPr>
            <a:xfrm>
              <a:off x="0" y="6108192"/>
              <a:ext cx="2029968" cy="7498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9">
              <a:extLst>
                <a:ext uri="{FF2B5EF4-FFF2-40B4-BE49-F238E27FC236}">
                  <a16:creationId xmlns:a16="http://schemas.microsoft.com/office/drawing/2014/main" id="{675AAC8A-F8AB-44A3-9748-96464E9E0B6B}"/>
                </a:ext>
              </a:extLst>
            </p:cNvPr>
            <p:cNvSpPr/>
            <p:nvPr userDrawn="1"/>
          </p:nvSpPr>
          <p:spPr>
            <a:xfrm>
              <a:off x="4054172" y="4069080"/>
              <a:ext cx="2788920" cy="2788920"/>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6" name="Group 115">
              <a:extLst>
                <a:ext uri="{FF2B5EF4-FFF2-40B4-BE49-F238E27FC236}">
                  <a16:creationId xmlns:a16="http://schemas.microsoft.com/office/drawing/2014/main" id="{AC3F6810-4D95-4C6E-A30A-459BAD7510FE}"/>
                </a:ext>
              </a:extLst>
            </p:cNvPr>
            <p:cNvGrpSpPr/>
            <p:nvPr userDrawn="1"/>
          </p:nvGrpSpPr>
          <p:grpSpPr>
            <a:xfrm>
              <a:off x="23853" y="2101527"/>
              <a:ext cx="1920240" cy="1920240"/>
              <a:chOff x="5361924" y="7472790"/>
              <a:chExt cx="1828800" cy="1828800"/>
            </a:xfrm>
          </p:grpSpPr>
          <p:grpSp>
            <p:nvGrpSpPr>
              <p:cNvPr id="115" name="Group 114">
                <a:extLst>
                  <a:ext uri="{FF2B5EF4-FFF2-40B4-BE49-F238E27FC236}">
                    <a16:creationId xmlns:a16="http://schemas.microsoft.com/office/drawing/2014/main" id="{81973B3A-7185-45FB-A2E6-A7BDE6414DF3}"/>
                  </a:ext>
                </a:extLst>
              </p:cNvPr>
              <p:cNvGrpSpPr/>
              <p:nvPr userDrawn="1"/>
            </p:nvGrpSpPr>
            <p:grpSpPr>
              <a:xfrm>
                <a:off x="5361924" y="7472790"/>
                <a:ext cx="1828800" cy="1828800"/>
                <a:chOff x="5361924" y="7472790"/>
                <a:chExt cx="1828800" cy="1828800"/>
              </a:xfrm>
            </p:grpSpPr>
            <p:grpSp>
              <p:nvGrpSpPr>
                <p:cNvPr id="99" name="Group 98">
                  <a:extLst>
                    <a:ext uri="{FF2B5EF4-FFF2-40B4-BE49-F238E27FC236}">
                      <a16:creationId xmlns:a16="http://schemas.microsoft.com/office/drawing/2014/main" id="{DACFFF66-0600-406E-AF42-9FD8E8EDB397}"/>
                    </a:ext>
                  </a:extLst>
                </p:cNvPr>
                <p:cNvGrpSpPr/>
                <p:nvPr userDrawn="1"/>
              </p:nvGrpSpPr>
              <p:grpSpPr>
                <a:xfrm>
                  <a:off x="5361924" y="7472790"/>
                  <a:ext cx="1828800" cy="1828800"/>
                  <a:chOff x="5388428" y="7173291"/>
                  <a:chExt cx="1828800" cy="1828800"/>
                </a:xfrm>
              </p:grpSpPr>
              <p:grpSp>
                <p:nvGrpSpPr>
                  <p:cNvPr id="96" name="Group 95">
                    <a:extLst>
                      <a:ext uri="{FF2B5EF4-FFF2-40B4-BE49-F238E27FC236}">
                        <a16:creationId xmlns:a16="http://schemas.microsoft.com/office/drawing/2014/main" id="{9411687D-2631-487B-AEAB-39750C9E52BF}"/>
                      </a:ext>
                    </a:extLst>
                  </p:cNvPr>
                  <p:cNvGrpSpPr/>
                  <p:nvPr userDrawn="1"/>
                </p:nvGrpSpPr>
                <p:grpSpPr>
                  <a:xfrm>
                    <a:off x="5388428" y="7173291"/>
                    <a:ext cx="1828800" cy="1828800"/>
                    <a:chOff x="5388428" y="7173291"/>
                    <a:chExt cx="1828800" cy="1828800"/>
                  </a:xfrm>
                </p:grpSpPr>
                <p:grpSp>
                  <p:nvGrpSpPr>
                    <p:cNvPr id="90" name="Group 89">
                      <a:extLst>
                        <a:ext uri="{FF2B5EF4-FFF2-40B4-BE49-F238E27FC236}">
                          <a16:creationId xmlns:a16="http://schemas.microsoft.com/office/drawing/2014/main" id="{4BDDEAF6-0726-4BF4-96D7-EBA489ABF3E5}"/>
                        </a:ext>
                      </a:extLst>
                    </p:cNvPr>
                    <p:cNvGrpSpPr/>
                    <p:nvPr userDrawn="1"/>
                  </p:nvGrpSpPr>
                  <p:grpSpPr>
                    <a:xfrm>
                      <a:off x="5388428" y="7173291"/>
                      <a:ext cx="1828800" cy="1828800"/>
                      <a:chOff x="5579044" y="7049770"/>
                      <a:chExt cx="1828800" cy="1828800"/>
                    </a:xfrm>
                  </p:grpSpPr>
                  <p:grpSp>
                    <p:nvGrpSpPr>
                      <p:cNvPr id="89" name="Group 88">
                        <a:extLst>
                          <a:ext uri="{FF2B5EF4-FFF2-40B4-BE49-F238E27FC236}">
                            <a16:creationId xmlns:a16="http://schemas.microsoft.com/office/drawing/2014/main" id="{F80BBFBA-D0FB-4E20-8981-F569A2A0B678}"/>
                          </a:ext>
                        </a:extLst>
                      </p:cNvPr>
                      <p:cNvGrpSpPr/>
                      <p:nvPr userDrawn="1"/>
                    </p:nvGrpSpPr>
                    <p:grpSpPr>
                      <a:xfrm>
                        <a:off x="5579044" y="7049770"/>
                        <a:ext cx="1828800" cy="1828800"/>
                        <a:chOff x="5579044" y="7049770"/>
                        <a:chExt cx="1828800" cy="1828800"/>
                      </a:xfrm>
                    </p:grpSpPr>
                    <p:grpSp>
                      <p:nvGrpSpPr>
                        <p:cNvPr id="86" name="Group 85">
                          <a:extLst>
                            <a:ext uri="{FF2B5EF4-FFF2-40B4-BE49-F238E27FC236}">
                              <a16:creationId xmlns:a16="http://schemas.microsoft.com/office/drawing/2014/main" id="{6B3BCF7C-4204-4B1A-8371-96E859FC8425}"/>
                            </a:ext>
                          </a:extLst>
                        </p:cNvPr>
                        <p:cNvGrpSpPr/>
                        <p:nvPr userDrawn="1"/>
                      </p:nvGrpSpPr>
                      <p:grpSpPr>
                        <a:xfrm>
                          <a:off x="5579044" y="7049770"/>
                          <a:ext cx="1828800" cy="1828800"/>
                          <a:chOff x="5579044" y="7049770"/>
                          <a:chExt cx="1828800" cy="1828800"/>
                        </a:xfrm>
                      </p:grpSpPr>
                      <p:grpSp>
                        <p:nvGrpSpPr>
                          <p:cNvPr id="83" name="Group 82">
                            <a:extLst>
                              <a:ext uri="{FF2B5EF4-FFF2-40B4-BE49-F238E27FC236}">
                                <a16:creationId xmlns:a16="http://schemas.microsoft.com/office/drawing/2014/main" id="{31CF95CD-48BB-4659-870A-21584266D83F}"/>
                              </a:ext>
                            </a:extLst>
                          </p:cNvPr>
                          <p:cNvGrpSpPr/>
                          <p:nvPr userDrawn="1"/>
                        </p:nvGrpSpPr>
                        <p:grpSpPr>
                          <a:xfrm>
                            <a:off x="5579044" y="7049770"/>
                            <a:ext cx="1828800" cy="1828800"/>
                            <a:chOff x="5579044" y="7049770"/>
                            <a:chExt cx="1828800" cy="1828800"/>
                          </a:xfrm>
                        </p:grpSpPr>
                        <p:sp>
                          <p:nvSpPr>
                            <p:cNvPr id="78" name="Oval 77">
                              <a:extLst>
                                <a:ext uri="{FF2B5EF4-FFF2-40B4-BE49-F238E27FC236}">
                                  <a16:creationId xmlns:a16="http://schemas.microsoft.com/office/drawing/2014/main" id="{871E1954-F3FD-427D-8FFA-F28839673545}"/>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0" name="Oval 79">
                              <a:extLst>
                                <a:ext uri="{FF2B5EF4-FFF2-40B4-BE49-F238E27FC236}">
                                  <a16:creationId xmlns:a16="http://schemas.microsoft.com/office/drawing/2014/main" id="{B655BD1D-8AE2-43E7-B1D4-17923D0E0171}"/>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2" name="Oval 81">
                            <a:extLst>
                              <a:ext uri="{FF2B5EF4-FFF2-40B4-BE49-F238E27FC236}">
                                <a16:creationId xmlns:a16="http://schemas.microsoft.com/office/drawing/2014/main" id="{9F92C461-5E10-49F3-B4F0-F320512C0756}"/>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5" name="Oval 84">
                          <a:extLst>
                            <a:ext uri="{FF2B5EF4-FFF2-40B4-BE49-F238E27FC236}">
                              <a16:creationId xmlns:a16="http://schemas.microsoft.com/office/drawing/2014/main" id="{A6D57951-375C-41E9-BF45-DFC40F8E0A1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8" name="Oval 87">
                        <a:extLst>
                          <a:ext uri="{FF2B5EF4-FFF2-40B4-BE49-F238E27FC236}">
                            <a16:creationId xmlns:a16="http://schemas.microsoft.com/office/drawing/2014/main" id="{E4A4216D-DF9B-4DD9-989C-1F4040F3F4F7}"/>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2" name="Oval 91">
                      <a:extLst>
                        <a:ext uri="{FF2B5EF4-FFF2-40B4-BE49-F238E27FC236}">
                          <a16:creationId xmlns:a16="http://schemas.microsoft.com/office/drawing/2014/main" id="{3DCCC81D-9EE7-47A8-8A4C-74B5E047A336}"/>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5" name="Oval 94">
                    <a:extLst>
                      <a:ext uri="{FF2B5EF4-FFF2-40B4-BE49-F238E27FC236}">
                        <a16:creationId xmlns:a16="http://schemas.microsoft.com/office/drawing/2014/main" id="{9985F9FD-CFFB-417E-A560-28BD7BC7EE86}"/>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8" name="Oval 97">
                  <a:extLst>
                    <a:ext uri="{FF2B5EF4-FFF2-40B4-BE49-F238E27FC236}">
                      <a16:creationId xmlns:a16="http://schemas.microsoft.com/office/drawing/2014/main" id="{9A923F7B-7D75-4E04-AE62-D5B99F645756}"/>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2" name="Oval 101">
                  <a:extLst>
                    <a:ext uri="{FF2B5EF4-FFF2-40B4-BE49-F238E27FC236}">
                      <a16:creationId xmlns:a16="http://schemas.microsoft.com/office/drawing/2014/main" id="{F0239D2C-73EF-42E3-B73F-E69B7C27F65B}"/>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5" name="Oval 104">
                  <a:extLst>
                    <a:ext uri="{FF2B5EF4-FFF2-40B4-BE49-F238E27FC236}">
                      <a16:creationId xmlns:a16="http://schemas.microsoft.com/office/drawing/2014/main" id="{59BA1C3D-ADED-4596-8A9D-3DEC7E848945}"/>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8" name="Oval 107">
                  <a:extLst>
                    <a:ext uri="{FF2B5EF4-FFF2-40B4-BE49-F238E27FC236}">
                      <a16:creationId xmlns:a16="http://schemas.microsoft.com/office/drawing/2014/main" id="{015F2BFA-6803-42A0-A870-794B120EF574}"/>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0" name="Oval 109">
                  <a:extLst>
                    <a:ext uri="{FF2B5EF4-FFF2-40B4-BE49-F238E27FC236}">
                      <a16:creationId xmlns:a16="http://schemas.microsoft.com/office/drawing/2014/main" id="{E09A173D-9FE5-446C-B59E-5D7C0A00BF6C}"/>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13" name="Oval 112">
                <a:extLst>
                  <a:ext uri="{FF2B5EF4-FFF2-40B4-BE49-F238E27FC236}">
                    <a16:creationId xmlns:a16="http://schemas.microsoft.com/office/drawing/2014/main" id="{974C3792-995F-4717-8C8B-089BBA7DE9C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3" name="Freeform: Shape 22">
              <a:extLst>
                <a:ext uri="{FF2B5EF4-FFF2-40B4-BE49-F238E27FC236}">
                  <a16:creationId xmlns:a16="http://schemas.microsoft.com/office/drawing/2014/main" id="{C8FD950B-0E2B-4905-8DE9-195E24B2ABE7}"/>
                </a:ext>
              </a:extLst>
            </p:cNvPr>
            <p:cNvSpPr/>
            <p:nvPr userDrawn="1"/>
          </p:nvSpPr>
          <p:spPr>
            <a:xfrm rot="10800000">
              <a:off x="1013527" y="204317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8" name="Rectangle 9">
              <a:extLst>
                <a:ext uri="{FF2B5EF4-FFF2-40B4-BE49-F238E27FC236}">
                  <a16:creationId xmlns:a16="http://schemas.microsoft.com/office/drawing/2014/main" id="{D0B57759-E007-4FD0-9C6B-356DC53050C4}"/>
                </a:ext>
              </a:extLst>
            </p:cNvPr>
            <p:cNvSpPr/>
            <p:nvPr userDrawn="1"/>
          </p:nvSpPr>
          <p:spPr>
            <a:xfrm rot="5400000">
              <a:off x="2028432" y="4821048"/>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5" name="Oval 174">
              <a:extLst>
                <a:ext uri="{FF2B5EF4-FFF2-40B4-BE49-F238E27FC236}">
                  <a16:creationId xmlns:a16="http://schemas.microsoft.com/office/drawing/2014/main" id="{273C520A-0126-47DA-A75B-1A38883907A2}"/>
                </a:ext>
              </a:extLst>
            </p:cNvPr>
            <p:cNvSpPr/>
            <p:nvPr userDrawn="1"/>
          </p:nvSpPr>
          <p:spPr>
            <a:xfrm>
              <a:off x="861942" y="888111"/>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Rectangle 290">
              <a:extLst>
                <a:ext uri="{FF2B5EF4-FFF2-40B4-BE49-F238E27FC236}">
                  <a16:creationId xmlns:a16="http://schemas.microsoft.com/office/drawing/2014/main" id="{AB12487D-8BC9-4BEB-B6A7-B9DD702B2BD3}"/>
                </a:ext>
              </a:extLst>
            </p:cNvPr>
            <p:cNvSpPr/>
            <p:nvPr userDrawn="1"/>
          </p:nvSpPr>
          <p:spPr>
            <a:xfrm>
              <a:off x="0" y="4082178"/>
              <a:ext cx="2029968"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97" name="Graphic 296">
              <a:extLst>
                <a:ext uri="{FF2B5EF4-FFF2-40B4-BE49-F238E27FC236}">
                  <a16:creationId xmlns:a16="http://schemas.microsoft.com/office/drawing/2014/main" id="{AEE6DE36-A3C9-4D40-B471-F49B6A875D3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2029016" y="2051944"/>
              <a:ext cx="2029968" cy="2029968"/>
            </a:xfrm>
            <a:prstGeom prst="rect">
              <a:avLst/>
            </a:prstGeom>
          </p:spPr>
        </p:pic>
        <p:pic>
          <p:nvPicPr>
            <p:cNvPr id="299" name="Graphic 298">
              <a:extLst>
                <a:ext uri="{FF2B5EF4-FFF2-40B4-BE49-F238E27FC236}">
                  <a16:creationId xmlns:a16="http://schemas.microsoft.com/office/drawing/2014/main" id="{99FF86FA-8891-4235-B88B-CFCA3B57E53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078224"/>
              <a:ext cx="2029968" cy="2029968"/>
            </a:xfrm>
            <a:prstGeom prst="rect">
              <a:avLst/>
            </a:prstGeom>
          </p:spPr>
        </p:pic>
        <p:cxnSp>
          <p:nvCxnSpPr>
            <p:cNvPr id="170" name="Straight Connector 169">
              <a:extLst>
                <a:ext uri="{FF2B5EF4-FFF2-40B4-BE49-F238E27FC236}">
                  <a16:creationId xmlns:a16="http://schemas.microsoft.com/office/drawing/2014/main" id="{7ADD6DC9-9036-47C7-AAE5-8AF23CE0C81D}"/>
                </a:ext>
              </a:extLst>
            </p:cNvPr>
            <p:cNvCxnSpPr>
              <a:cxnSpLocks/>
            </p:cNvCxnSpPr>
            <p:nvPr userDrawn="1"/>
          </p:nvCxnSpPr>
          <p:spPr>
            <a:xfrm>
              <a:off x="974376" y="989441"/>
              <a:ext cx="5867327" cy="586720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5900245" y="544285"/>
            <a:ext cx="5528217" cy="2685383"/>
          </a:xfrm>
        </p:spPr>
        <p:txBody>
          <a:bodyPr anchor="b">
            <a:normAutofit/>
          </a:bodyPr>
          <a:lstStyle>
            <a:lvl1pPr algn="l">
              <a:defRPr sz="4400" cap="all" baseline="0">
                <a:solidFill>
                  <a:schemeClr val="tx2"/>
                </a:solidFill>
              </a:defRPr>
            </a:lvl1pPr>
          </a:lstStyle>
          <a:p>
            <a:r>
              <a:rPr lang="en-US" dirty="0"/>
              <a:t>Click to add title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hasCustomPrompt="1"/>
          </p:nvPr>
        </p:nvSpPr>
        <p:spPr>
          <a:xfrm>
            <a:off x="5896340" y="3423773"/>
            <a:ext cx="5528217" cy="2029969"/>
          </a:xfrm>
        </p:spPr>
        <p:txBody>
          <a:bodyPr>
            <a:normAutofit/>
          </a:bodyPr>
          <a:lstStyle>
            <a:lvl1pPr marL="0" indent="0" algn="l">
              <a:lnSpc>
                <a:spcPct val="150000"/>
              </a:lnSpc>
              <a:spcBef>
                <a:spcPts val="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3839583478"/>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3">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3950" y="429461"/>
            <a:ext cx="6343650" cy="2668463"/>
          </a:xfrm>
        </p:spPr>
        <p:txBody>
          <a:bodyPr anchor="b" anchorCtr="0"/>
          <a:lstStyle>
            <a:lvl1pPr>
              <a:defRPr cap="all" baseline="0">
                <a:solidFill>
                  <a:schemeClr val="accent1"/>
                </a:solidFill>
              </a:defRPr>
            </a:lvl1pPr>
          </a:lstStyle>
          <a:p>
            <a:r>
              <a:rPr lang="en-US" dirty="0"/>
              <a:t>CLICK TO ADD TITLE</a:t>
            </a:r>
          </a:p>
        </p:txBody>
      </p:sp>
      <p:sp>
        <p:nvSpPr>
          <p:cNvPr id="7" name="Content Placeholder 2">
            <a:extLst>
              <a:ext uri="{FF2B5EF4-FFF2-40B4-BE49-F238E27FC236}">
                <a16:creationId xmlns:a16="http://schemas.microsoft.com/office/drawing/2014/main" id="{F183B974-C7F1-5026-EC6E-647371B64BBB}"/>
              </a:ext>
            </a:extLst>
          </p:cNvPr>
          <p:cNvSpPr>
            <a:spLocks noGrp="1"/>
          </p:cNvSpPr>
          <p:nvPr>
            <p:ph sz="half" idx="14" hasCustomPrompt="1"/>
          </p:nvPr>
        </p:nvSpPr>
        <p:spPr>
          <a:xfrm>
            <a:off x="4938712" y="3299953"/>
            <a:ext cx="6338888" cy="2668463"/>
          </a:xfrm>
        </p:spPr>
        <p:txBody>
          <a:bodyPr>
            <a:normAutofit/>
          </a:bodyPr>
          <a:lstStyle>
            <a:lvl1pPr marL="0" indent="0">
              <a:lnSpc>
                <a:spcPct val="150000"/>
              </a:lnSpc>
              <a:spcBef>
                <a:spcPts val="0"/>
              </a:spcBef>
              <a:spcAft>
                <a:spcPts val="0"/>
              </a:spcAft>
              <a:buFont typeface="Arial" panose="020B0604020202020204" pitchFamily="34" charset="0"/>
              <a:buNone/>
              <a:defRPr sz="24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3" name="Group 2">
            <a:extLst>
              <a:ext uri="{FF2B5EF4-FFF2-40B4-BE49-F238E27FC236}">
                <a16:creationId xmlns:a16="http://schemas.microsoft.com/office/drawing/2014/main" id="{464914EB-20DD-97B4-8FF9-94D739D21CA4}"/>
              </a:ext>
              <a:ext uri="{C183D7F6-B498-43B3-948B-1728B52AA6E4}">
                <adec:decorative xmlns:adec="http://schemas.microsoft.com/office/drawing/2017/decorative" val="1"/>
              </a:ext>
            </a:extLst>
          </p:cNvPr>
          <p:cNvGrpSpPr/>
          <p:nvPr userDrawn="1"/>
        </p:nvGrpSpPr>
        <p:grpSpPr>
          <a:xfrm>
            <a:off x="-9867" y="-7753"/>
            <a:ext cx="4187536" cy="6865753"/>
            <a:chOff x="-9867" y="-7753"/>
            <a:chExt cx="4187536" cy="6865753"/>
          </a:xfrm>
        </p:grpSpPr>
        <p:sp>
          <p:nvSpPr>
            <p:cNvPr id="64" name="Rectangle 63">
              <a:extLst>
                <a:ext uri="{FF2B5EF4-FFF2-40B4-BE49-F238E27FC236}">
                  <a16:creationId xmlns:a16="http://schemas.microsoft.com/office/drawing/2014/main" id="{0407AED1-9974-465A-BC9C-530E270105DE}"/>
                </a:ext>
              </a:extLst>
            </p:cNvPr>
            <p:cNvSpPr/>
            <p:nvPr userDrawn="1"/>
          </p:nvSpPr>
          <p:spPr>
            <a:xfrm flipH="1">
              <a:off x="0" y="2021358"/>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808ADBC6-C9BE-4302-A86A-4AC842874C24}"/>
                </a:ext>
              </a:extLst>
            </p:cNvPr>
            <p:cNvSpPr/>
            <p:nvPr userDrawn="1"/>
          </p:nvSpPr>
          <p:spPr>
            <a:xfrm>
              <a:off x="2029604" y="2031653"/>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02B04AFC-F339-4DFB-AA44-D68317065E02}"/>
                </a:ext>
              </a:extLst>
            </p:cNvPr>
            <p:cNvSpPr/>
            <p:nvPr userDrawn="1"/>
          </p:nvSpPr>
          <p:spPr>
            <a:xfrm>
              <a:off x="2028253" y="4052815"/>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black and white striped pattern&#10;&#10;Description automatically generated with low confidence">
              <a:extLst>
                <a:ext uri="{FF2B5EF4-FFF2-40B4-BE49-F238E27FC236}">
                  <a16:creationId xmlns:a16="http://schemas.microsoft.com/office/drawing/2014/main" id="{E88B2398-8473-499F-836C-F3AF518F5BB2}"/>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2033015" y="5086646"/>
              <a:ext cx="2019299" cy="999451"/>
            </a:xfrm>
            <a:prstGeom prst="rect">
              <a:avLst/>
            </a:prstGeom>
          </p:spPr>
        </p:pic>
        <p:pic>
          <p:nvPicPr>
            <p:cNvPr id="26" name="Graphic 25">
              <a:extLst>
                <a:ext uri="{FF2B5EF4-FFF2-40B4-BE49-F238E27FC236}">
                  <a16:creationId xmlns:a16="http://schemas.microsoft.com/office/drawing/2014/main" id="{E1BC9BFE-80C0-4DA9-92DB-070C41E412BC}"/>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0800000">
              <a:off x="-9867" y="-1076"/>
              <a:ext cx="2029968" cy="2029968"/>
            </a:xfrm>
            <a:prstGeom prst="rect">
              <a:avLst/>
            </a:prstGeom>
          </p:spPr>
        </p:pic>
        <p:sp>
          <p:nvSpPr>
            <p:cNvPr id="31" name="Rectangle 30">
              <a:extLst>
                <a:ext uri="{FF2B5EF4-FFF2-40B4-BE49-F238E27FC236}">
                  <a16:creationId xmlns:a16="http://schemas.microsoft.com/office/drawing/2014/main" id="{A522571C-09D3-4F39-B963-76F80D9973F1}"/>
                </a:ext>
              </a:extLst>
            </p:cNvPr>
            <p:cNvSpPr/>
            <p:nvPr userDrawn="1"/>
          </p:nvSpPr>
          <p:spPr>
            <a:xfrm>
              <a:off x="2029968" y="6045049"/>
              <a:ext cx="2029968" cy="81295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20268D7D-D5FB-492C-8D00-3E866534BD42}"/>
                </a:ext>
              </a:extLst>
            </p:cNvPr>
            <p:cNvSpPr/>
            <p:nvPr userDrawn="1"/>
          </p:nvSpPr>
          <p:spPr>
            <a:xfrm flipH="1">
              <a:off x="0" y="4828032"/>
              <a:ext cx="2032942"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Graphic 13">
              <a:extLst>
                <a:ext uri="{FF2B5EF4-FFF2-40B4-BE49-F238E27FC236}">
                  <a16:creationId xmlns:a16="http://schemas.microsoft.com/office/drawing/2014/main" id="{54BCEF24-C76B-44E5-A457-E55658E8EB8B}"/>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860" y="4828032"/>
              <a:ext cx="2029968" cy="2029968"/>
            </a:xfrm>
            <a:prstGeom prst="rect">
              <a:avLst/>
            </a:prstGeom>
          </p:spPr>
        </p:pic>
        <p:grpSp>
          <p:nvGrpSpPr>
            <p:cNvPr id="40" name="Group 39">
              <a:extLst>
                <a:ext uri="{FF2B5EF4-FFF2-40B4-BE49-F238E27FC236}">
                  <a16:creationId xmlns:a16="http://schemas.microsoft.com/office/drawing/2014/main" id="{18216784-417D-44A8-8CF1-C0CAF410EB9B}"/>
                </a:ext>
              </a:extLst>
            </p:cNvPr>
            <p:cNvGrpSpPr/>
            <p:nvPr userDrawn="1"/>
          </p:nvGrpSpPr>
          <p:grpSpPr>
            <a:xfrm>
              <a:off x="100242" y="2099803"/>
              <a:ext cx="1920240" cy="1920240"/>
              <a:chOff x="5361924" y="7472790"/>
              <a:chExt cx="1828800" cy="1828800"/>
            </a:xfrm>
          </p:grpSpPr>
          <p:grpSp>
            <p:nvGrpSpPr>
              <p:cNvPr id="41" name="Group 40">
                <a:extLst>
                  <a:ext uri="{FF2B5EF4-FFF2-40B4-BE49-F238E27FC236}">
                    <a16:creationId xmlns:a16="http://schemas.microsoft.com/office/drawing/2014/main" id="{FFF90BA2-E949-4FDF-A88E-B68F607E3205}"/>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41F18930-2C24-4BA6-A1EB-BF1644EE8558}"/>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D5953E65-C24C-4C83-86BB-E4A6D2532FDF}"/>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0B9DA7A8-A66E-4E0E-92DF-B3FF112EBB70}"/>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94E74739-1964-4A3C-B2E5-28FEF5EF8E49}"/>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E31C22DC-76BD-4E83-8A1A-B7AE70B2E8FE}"/>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F63C700C-5749-4BA1-8128-78559312E825}"/>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EC81C305-3A69-4634-8A07-56F8272122AF}"/>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A14AAEDA-8F87-420D-A6BD-FF115C08EB7A}"/>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A1FA4EA0-701D-49A3-8962-1BD0CE6E9C0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E362A8AA-1110-4C1C-9922-60F7D43E82B0}"/>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BC8B72EE-335A-4030-B500-7E6FB4D24F18}"/>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10167348-D9AA-4440-8569-849A6B0F2C2D}"/>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A5616AB2-7A83-42C0-883C-FFA27D5468C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6A9CA073-4F0B-4787-B46D-7886261E945E}"/>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9AF901A3-1EC5-458F-A653-74CCEAE9A13D}"/>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4D5E35A9-4BB5-48F3-AE34-E1BDD3343EB1}"/>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A9A549D5-A823-49C4-8C36-D074E6E039B9}"/>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6A767C47-7246-4B50-8E78-82766365754A}"/>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0AEE1DDC-07C3-4204-A3B1-BB7C77C0622B}"/>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75" name="Rectangle 74">
              <a:extLst>
                <a:ext uri="{FF2B5EF4-FFF2-40B4-BE49-F238E27FC236}">
                  <a16:creationId xmlns:a16="http://schemas.microsoft.com/office/drawing/2014/main" id="{15DA288D-BE35-46E8-AA86-9F28D8504DAB}"/>
                </a:ext>
              </a:extLst>
            </p:cNvPr>
            <p:cNvSpPr/>
            <p:nvPr userDrawn="1"/>
          </p:nvSpPr>
          <p:spPr>
            <a:xfrm>
              <a:off x="0" y="4043197"/>
              <a:ext cx="2029968" cy="784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72557B54-30A3-4192-9D51-EE28AF522DE9}"/>
                </a:ext>
              </a:extLst>
            </p:cNvPr>
            <p:cNvSpPr/>
            <p:nvPr userDrawn="1"/>
          </p:nvSpPr>
          <p:spPr>
            <a:xfrm>
              <a:off x="0" y="2021358"/>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6" name="Straight Connector 65">
              <a:extLst>
                <a:ext uri="{FF2B5EF4-FFF2-40B4-BE49-F238E27FC236}">
                  <a16:creationId xmlns:a16="http://schemas.microsoft.com/office/drawing/2014/main" id="{2208FD0E-034D-4DF3-85D7-F0EBE2775B58}"/>
                </a:ext>
              </a:extLst>
            </p:cNvPr>
            <p:cNvCxnSpPr>
              <a:cxnSpLocks/>
            </p:cNvCxnSpPr>
            <p:nvPr userDrawn="1"/>
          </p:nvCxnSpPr>
          <p:spPr>
            <a:xfrm>
              <a:off x="10632" y="-7753"/>
              <a:ext cx="4052352" cy="404086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E20239FE-47D0-4B4F-8440-F859F368C141}"/>
                </a:ext>
              </a:extLst>
            </p:cNvPr>
            <p:cNvSpPr/>
            <p:nvPr userDrawn="1"/>
          </p:nvSpPr>
          <p:spPr>
            <a:xfrm>
              <a:off x="3903349" y="3869829"/>
              <a:ext cx="274320" cy="27432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 name="Footer Placeholder 4">
            <a:extLst>
              <a:ext uri="{FF2B5EF4-FFF2-40B4-BE49-F238E27FC236}">
                <a16:creationId xmlns:a16="http://schemas.microsoft.com/office/drawing/2014/main" id="{A8925BB7-B630-981C-964B-37A5DCBEA2E2}"/>
              </a:ext>
            </a:extLst>
          </p:cNvPr>
          <p:cNvSpPr>
            <a:spLocks noGrp="1"/>
          </p:cNvSpPr>
          <p:nvPr>
            <p:ph type="ftr" sz="quarter" idx="11"/>
          </p:nvPr>
        </p:nvSpPr>
        <p:spPr>
          <a:xfrm>
            <a:off x="7306165" y="6355080"/>
            <a:ext cx="2286000" cy="365125"/>
          </a:xfrm>
        </p:spPr>
        <p:txBody>
          <a:bodyPr/>
          <a:lstStyle>
            <a:lvl1pPr>
              <a:defRPr>
                <a:solidFill>
                  <a:schemeClr val="tx1"/>
                </a:solidFill>
              </a:defRPr>
            </a:lvl1pPr>
          </a:lstStyle>
          <a:p>
            <a:r>
              <a:rPr lang="en-US"/>
              <a:t>Presentation title</a:t>
            </a:r>
            <a:endParaRPr lang="en-US" dirty="0"/>
          </a:p>
        </p:txBody>
      </p:sp>
      <p:sp>
        <p:nvSpPr>
          <p:cNvPr id="5" name="Slide Number Placeholder 5">
            <a:extLst>
              <a:ext uri="{FF2B5EF4-FFF2-40B4-BE49-F238E27FC236}">
                <a16:creationId xmlns:a16="http://schemas.microsoft.com/office/drawing/2014/main" id="{4B4D24B0-E841-7B76-D133-06ABBAB6B6FF}"/>
              </a:ext>
            </a:extLst>
          </p:cNvPr>
          <p:cNvSpPr>
            <a:spLocks noGrp="1"/>
          </p:cNvSpPr>
          <p:nvPr>
            <p:ph type="sldNum" sz="quarter" idx="12"/>
          </p:nvPr>
        </p:nvSpPr>
        <p:spPr>
          <a:xfrm>
            <a:off x="10967357" y="6356350"/>
            <a:ext cx="457200" cy="365125"/>
          </a:xfrm>
        </p:spPr>
        <p:txBody>
          <a:bodyPr/>
          <a:lstStyle>
            <a:lvl1pPr>
              <a:defRPr>
                <a:solidFill>
                  <a:schemeClr val="tx1"/>
                </a:solidFill>
              </a:defRPr>
            </a:lvl1pPr>
          </a:lstStyle>
          <a:p>
            <a:fld id="{B5CEABB6-07DC-46E8-9B57-56EC44A396E5}" type="slidenum">
              <a:rPr lang="en-US" smtClean="0"/>
              <a:pPr/>
              <a:t>‹#›</a:t>
            </a:fld>
            <a:endParaRPr lang="en-US" dirty="0"/>
          </a:p>
        </p:txBody>
      </p:sp>
      <p:sp>
        <p:nvSpPr>
          <p:cNvPr id="6" name="Date Placeholder 3">
            <a:extLst>
              <a:ext uri="{FF2B5EF4-FFF2-40B4-BE49-F238E27FC236}">
                <a16:creationId xmlns:a16="http://schemas.microsoft.com/office/drawing/2014/main" id="{C7D011F5-A799-BEAA-9160-5743D58B456A}"/>
              </a:ext>
            </a:extLst>
          </p:cNvPr>
          <p:cNvSpPr>
            <a:spLocks noGrp="1"/>
          </p:cNvSpPr>
          <p:nvPr>
            <p:ph type="dt" sz="half" idx="10"/>
          </p:nvPr>
        </p:nvSpPr>
        <p:spPr>
          <a:xfrm>
            <a:off x="4833694" y="6353175"/>
            <a:ext cx="1097280" cy="365125"/>
          </a:xfrm>
        </p:spPr>
        <p:txBody>
          <a:bodyPr/>
          <a:lstStyle>
            <a:lvl1pPr>
              <a:defRPr>
                <a:solidFill>
                  <a:schemeClr val="tx1"/>
                </a:solidFill>
              </a:defRPr>
            </a:lvl1pPr>
          </a:lstStyle>
          <a:p>
            <a:r>
              <a:rPr lang="en-US"/>
              <a:t>12/11/2023</a:t>
            </a:r>
            <a:endParaRPr lang="en-US" dirty="0"/>
          </a:p>
        </p:txBody>
      </p:sp>
    </p:spTree>
    <p:extLst>
      <p:ext uri="{BB962C8B-B14F-4D97-AF65-F5344CB8AC3E}">
        <p14:creationId xmlns:p14="http://schemas.microsoft.com/office/powerpoint/2010/main" val="193739902"/>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Picture">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833694" y="660358"/>
            <a:ext cx="6594768" cy="5537284"/>
          </a:xfrm>
        </p:spPr>
        <p:txBody>
          <a:bodyPr anchor="ctr">
            <a:normAutofit/>
          </a:bodyPr>
          <a:lstStyle>
            <a:lvl1pPr algn="l">
              <a:defRPr sz="4800" cap="all" baseline="0">
                <a:solidFill>
                  <a:schemeClr val="tx2"/>
                </a:solidFill>
              </a:defRPr>
            </a:lvl1pPr>
          </a:lstStyle>
          <a:p>
            <a:r>
              <a:rPr lang="en-US" dirty="0"/>
              <a:t>Click to add title</a:t>
            </a:r>
          </a:p>
        </p:txBody>
      </p:sp>
      <p:sp>
        <p:nvSpPr>
          <p:cNvPr id="63" name="Picture Placeholder 62">
            <a:extLst>
              <a:ext uri="{FF2B5EF4-FFF2-40B4-BE49-F238E27FC236}">
                <a16:creationId xmlns:a16="http://schemas.microsoft.com/office/drawing/2014/main" id="{A461CB72-9777-50F4-94EC-91A4EE864A4A}"/>
              </a:ext>
            </a:extLst>
          </p:cNvPr>
          <p:cNvSpPr>
            <a:spLocks noGrp="1"/>
          </p:cNvSpPr>
          <p:nvPr>
            <p:ph type="pic" sz="quarter" idx="13" hasCustomPrompt="1"/>
          </p:nvPr>
        </p:nvSpPr>
        <p:spPr>
          <a:xfrm rot="10800000">
            <a:off x="1" y="761322"/>
            <a:ext cx="4076118" cy="6096678"/>
          </a:xfrm>
          <a:custGeom>
            <a:avLst/>
            <a:gdLst>
              <a:gd name="connsiteX0" fmla="*/ 0 w 4076118"/>
              <a:gd name="connsiteY0" fmla="*/ 0 h 6096678"/>
              <a:gd name="connsiteX1" fmla="*/ 4076118 w 4076118"/>
              <a:gd name="connsiteY1" fmla="*/ 0 h 6096678"/>
              <a:gd name="connsiteX2" fmla="*/ 4076118 w 4076118"/>
              <a:gd name="connsiteY2" fmla="*/ 2038351 h 6096678"/>
              <a:gd name="connsiteX3" fmla="*/ 4076118 w 4076118"/>
              <a:gd name="connsiteY3" fmla="*/ 2048256 h 6096678"/>
              <a:gd name="connsiteX4" fmla="*/ 4076118 w 4076118"/>
              <a:gd name="connsiteY4" fmla="*/ 6096678 h 6096678"/>
              <a:gd name="connsiteX5" fmla="*/ 27696 w 4076118"/>
              <a:gd name="connsiteY5" fmla="*/ 2048256 h 6096678"/>
              <a:gd name="connsiteX6" fmla="*/ 0 w 4076118"/>
              <a:gd name="connsiteY6" fmla="*/ 2048256 h 6096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8" h="6096678">
                <a:moveTo>
                  <a:pt x="0" y="0"/>
                </a:moveTo>
                <a:lnTo>
                  <a:pt x="4076118" y="0"/>
                </a:lnTo>
                <a:lnTo>
                  <a:pt x="4076118" y="2038351"/>
                </a:lnTo>
                <a:lnTo>
                  <a:pt x="4076118" y="2048256"/>
                </a:lnTo>
                <a:lnTo>
                  <a:pt x="4076118" y="6096678"/>
                </a:lnTo>
                <a:lnTo>
                  <a:pt x="27696" y="2048256"/>
                </a:lnTo>
                <a:lnTo>
                  <a:pt x="0" y="2048256"/>
                </a:lnTo>
                <a:close/>
              </a:path>
            </a:pathLst>
          </a:custGeom>
        </p:spPr>
        <p:txBody>
          <a:bodyPr wrap="square">
            <a:noAutofit/>
          </a:bodyPr>
          <a:lstStyle>
            <a:lvl1pPr algn="ctr">
              <a:defRPr sz="2000">
                <a:solidFill>
                  <a:schemeClr val="bg1"/>
                </a:solidFill>
              </a:defRPr>
            </a:lvl1pPr>
          </a:lstStyle>
          <a:p>
            <a:r>
              <a:rPr lang="en-US" dirty="0"/>
              <a:t>Click icon to insert picture</a:t>
            </a:r>
          </a:p>
        </p:txBody>
      </p:sp>
      <p:grpSp>
        <p:nvGrpSpPr>
          <p:cNvPr id="4" name="Group 3">
            <a:extLst>
              <a:ext uri="{FF2B5EF4-FFF2-40B4-BE49-F238E27FC236}">
                <a16:creationId xmlns:a16="http://schemas.microsoft.com/office/drawing/2014/main" id="{A1EA6F58-FA46-C921-5758-59234B148D4F}"/>
              </a:ext>
              <a:ext uri="{C183D7F6-B498-43B3-948B-1728B52AA6E4}">
                <adec:decorative xmlns:adec="http://schemas.microsoft.com/office/drawing/2017/decorative" val="1"/>
              </a:ext>
            </a:extLst>
          </p:cNvPr>
          <p:cNvGrpSpPr/>
          <p:nvPr userDrawn="1"/>
        </p:nvGrpSpPr>
        <p:grpSpPr>
          <a:xfrm>
            <a:off x="0" y="0"/>
            <a:ext cx="4069439" cy="4828833"/>
            <a:chOff x="0" y="0"/>
            <a:chExt cx="4069439" cy="4828833"/>
          </a:xfrm>
        </p:grpSpPr>
        <p:sp>
          <p:nvSpPr>
            <p:cNvPr id="7" name="Rectangle 6">
              <a:extLst>
                <a:ext uri="{FF2B5EF4-FFF2-40B4-BE49-F238E27FC236}">
                  <a16:creationId xmlns:a16="http://schemas.microsoft.com/office/drawing/2014/main" id="{06F989FA-6E7A-3A98-AF95-F2384308BD32}"/>
                </a:ext>
              </a:extLst>
            </p:cNvPr>
            <p:cNvSpPr>
              <a:spLocks/>
            </p:cNvSpPr>
            <p:nvPr userDrawn="1"/>
          </p:nvSpPr>
          <p:spPr>
            <a:xfrm rot="10800000" flipH="1">
              <a:off x="2026630" y="776431"/>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23">
              <a:extLst>
                <a:ext uri="{FF2B5EF4-FFF2-40B4-BE49-F238E27FC236}">
                  <a16:creationId xmlns:a16="http://schemas.microsoft.com/office/drawing/2014/main" id="{F0BAC8B3-F184-675F-DC5F-C48CE69D7622}"/>
                </a:ext>
              </a:extLst>
            </p:cNvPr>
            <p:cNvSpPr/>
            <p:nvPr userDrawn="1"/>
          </p:nvSpPr>
          <p:spPr>
            <a:xfrm rot="10800000">
              <a:off x="0" y="766136"/>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0B75A35-885A-CE38-4F65-95EF186B13D1}"/>
                </a:ext>
              </a:extLst>
            </p:cNvPr>
            <p:cNvSpPr/>
            <p:nvPr userDrawn="1"/>
          </p:nvSpPr>
          <p:spPr>
            <a:xfrm rot="10800000">
              <a:off x="1351" y="0"/>
              <a:ext cx="2029968" cy="7749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Graphic 12">
              <a:extLst>
                <a:ext uri="{FF2B5EF4-FFF2-40B4-BE49-F238E27FC236}">
                  <a16:creationId xmlns:a16="http://schemas.microsoft.com/office/drawing/2014/main" id="{4B488086-4998-410C-FCC8-29CA6288A79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039471" y="2798865"/>
              <a:ext cx="2029968" cy="2029968"/>
            </a:xfrm>
            <a:prstGeom prst="rect">
              <a:avLst/>
            </a:prstGeom>
          </p:spPr>
        </p:pic>
        <p:sp>
          <p:nvSpPr>
            <p:cNvPr id="41" name="Rectangle 40">
              <a:extLst>
                <a:ext uri="{FF2B5EF4-FFF2-40B4-BE49-F238E27FC236}">
                  <a16:creationId xmlns:a16="http://schemas.microsoft.com/office/drawing/2014/main" id="{26879019-2911-2F60-CC5B-25D1BE752B8D}"/>
                </a:ext>
              </a:extLst>
            </p:cNvPr>
            <p:cNvSpPr/>
            <p:nvPr userDrawn="1"/>
          </p:nvSpPr>
          <p:spPr>
            <a:xfrm rot="10800000">
              <a:off x="2029604" y="0"/>
              <a:ext cx="2029968" cy="7845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A black and white striped pattern&#10;&#10;Description automatically generated with low confidence">
              <a:extLst>
                <a:ext uri="{FF2B5EF4-FFF2-40B4-BE49-F238E27FC236}">
                  <a16:creationId xmlns:a16="http://schemas.microsoft.com/office/drawing/2014/main" id="{CD1CD1B2-7EBC-96B6-A02D-7972C278746E}"/>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rot="10800000">
              <a:off x="2035948" y="788197"/>
              <a:ext cx="2019299" cy="999451"/>
            </a:xfrm>
            <a:prstGeom prst="rect">
              <a:avLst/>
            </a:prstGeom>
          </p:spPr>
        </p:pic>
      </p:grpSp>
    </p:spTree>
    <p:extLst>
      <p:ext uri="{BB962C8B-B14F-4D97-AF65-F5344CB8AC3E}">
        <p14:creationId xmlns:p14="http://schemas.microsoft.com/office/powerpoint/2010/main" val="1506966382"/>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Subtitle + Picture ">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833694" y="544285"/>
            <a:ext cx="6594768" cy="3445329"/>
          </a:xfrm>
        </p:spPr>
        <p:txBody>
          <a:bodyPr anchor="b">
            <a:normAutofit/>
          </a:bodyPr>
          <a:lstStyle>
            <a:lvl1pPr algn="l">
              <a:defRPr sz="4800" cap="all" baseline="0">
                <a:solidFill>
                  <a:schemeClr val="tx2"/>
                </a:solidFill>
              </a:defRPr>
            </a:lvl1pPr>
          </a:lstStyle>
          <a:p>
            <a:r>
              <a:rPr lang="en-US" dirty="0"/>
              <a:t>Click to add title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hasCustomPrompt="1"/>
          </p:nvPr>
        </p:nvSpPr>
        <p:spPr>
          <a:xfrm>
            <a:off x="4829789" y="4130045"/>
            <a:ext cx="6594768" cy="1951523"/>
          </a:xfrm>
        </p:spPr>
        <p:txBody>
          <a:bodyPr>
            <a:normAutofit/>
          </a:bodyPr>
          <a:lstStyle>
            <a:lvl1pPr marL="0" indent="0" algn="l">
              <a:lnSpc>
                <a:spcPct val="150000"/>
              </a:lnSpc>
              <a:spcBef>
                <a:spcPts val="0"/>
              </a:spcBef>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grpSp>
        <p:nvGrpSpPr>
          <p:cNvPr id="4" name="Group 3">
            <a:extLst>
              <a:ext uri="{FF2B5EF4-FFF2-40B4-BE49-F238E27FC236}">
                <a16:creationId xmlns:a16="http://schemas.microsoft.com/office/drawing/2014/main" id="{C2A24CB0-5164-75CE-ED27-EF876C19C655}"/>
              </a:ext>
              <a:ext uri="{C183D7F6-B498-43B3-948B-1728B52AA6E4}">
                <adec:decorative xmlns:adec="http://schemas.microsoft.com/office/drawing/2017/decorative" val="1"/>
              </a:ext>
            </a:extLst>
          </p:cNvPr>
          <p:cNvGrpSpPr/>
          <p:nvPr userDrawn="1"/>
        </p:nvGrpSpPr>
        <p:grpSpPr>
          <a:xfrm>
            <a:off x="0" y="2029167"/>
            <a:ext cx="4069439" cy="4828833"/>
            <a:chOff x="0" y="2029167"/>
            <a:chExt cx="4069439" cy="4828833"/>
          </a:xfrm>
        </p:grpSpPr>
        <p:sp>
          <p:nvSpPr>
            <p:cNvPr id="7" name="Rectangle 6">
              <a:extLst>
                <a:ext uri="{FF2B5EF4-FFF2-40B4-BE49-F238E27FC236}">
                  <a16:creationId xmlns:a16="http://schemas.microsoft.com/office/drawing/2014/main" id="{06F989FA-6E7A-3A98-AF95-F2384308BD32}"/>
                </a:ext>
              </a:extLst>
            </p:cNvPr>
            <p:cNvSpPr/>
            <p:nvPr userDrawn="1"/>
          </p:nvSpPr>
          <p:spPr>
            <a:xfrm flipH="1">
              <a:off x="9867" y="4051601"/>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23">
              <a:extLst>
                <a:ext uri="{FF2B5EF4-FFF2-40B4-BE49-F238E27FC236}">
                  <a16:creationId xmlns:a16="http://schemas.microsoft.com/office/drawing/2014/main" id="{F0BAC8B3-F184-675F-DC5F-C48CE69D7622}"/>
                </a:ext>
              </a:extLst>
            </p:cNvPr>
            <p:cNvSpPr/>
            <p:nvPr userDrawn="1"/>
          </p:nvSpPr>
          <p:spPr>
            <a:xfrm>
              <a:off x="2039471" y="4061896"/>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0B75A35-885A-CE38-4F65-95EF186B13D1}"/>
                </a:ext>
              </a:extLst>
            </p:cNvPr>
            <p:cNvSpPr/>
            <p:nvPr userDrawn="1"/>
          </p:nvSpPr>
          <p:spPr>
            <a:xfrm>
              <a:off x="2038120" y="6083058"/>
              <a:ext cx="2029968" cy="7749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Graphic 12">
              <a:extLst>
                <a:ext uri="{FF2B5EF4-FFF2-40B4-BE49-F238E27FC236}">
                  <a16:creationId xmlns:a16="http://schemas.microsoft.com/office/drawing/2014/main" id="{4B488086-4998-410C-FCC8-29CA6288A79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0" y="2029167"/>
              <a:ext cx="2029968" cy="2029968"/>
            </a:xfrm>
            <a:prstGeom prst="rect">
              <a:avLst/>
            </a:prstGeom>
          </p:spPr>
        </p:pic>
        <p:grpSp>
          <p:nvGrpSpPr>
            <p:cNvPr id="19" name="Group 18">
              <a:extLst>
                <a:ext uri="{FF2B5EF4-FFF2-40B4-BE49-F238E27FC236}">
                  <a16:creationId xmlns:a16="http://schemas.microsoft.com/office/drawing/2014/main" id="{227BDAED-0D36-04AE-1A0C-E36977943C38}"/>
                </a:ext>
              </a:extLst>
            </p:cNvPr>
            <p:cNvGrpSpPr/>
            <p:nvPr userDrawn="1"/>
          </p:nvGrpSpPr>
          <p:grpSpPr>
            <a:xfrm>
              <a:off x="110109" y="4130046"/>
              <a:ext cx="1920240" cy="1920240"/>
              <a:chOff x="5361924" y="7472790"/>
              <a:chExt cx="1828800" cy="1828800"/>
            </a:xfrm>
          </p:grpSpPr>
          <p:grpSp>
            <p:nvGrpSpPr>
              <p:cNvPr id="20" name="Group 19">
                <a:extLst>
                  <a:ext uri="{FF2B5EF4-FFF2-40B4-BE49-F238E27FC236}">
                    <a16:creationId xmlns:a16="http://schemas.microsoft.com/office/drawing/2014/main" id="{DCF3798F-8E8C-7928-8347-8BC5B07B29F9}"/>
                  </a:ext>
                </a:extLst>
              </p:cNvPr>
              <p:cNvGrpSpPr/>
              <p:nvPr userDrawn="1"/>
            </p:nvGrpSpPr>
            <p:grpSpPr>
              <a:xfrm>
                <a:off x="5361924" y="7472790"/>
                <a:ext cx="1828800" cy="1828800"/>
                <a:chOff x="5361924" y="7472790"/>
                <a:chExt cx="1828800" cy="1828800"/>
              </a:xfrm>
            </p:grpSpPr>
            <p:grpSp>
              <p:nvGrpSpPr>
                <p:cNvPr id="22" name="Group 21">
                  <a:extLst>
                    <a:ext uri="{FF2B5EF4-FFF2-40B4-BE49-F238E27FC236}">
                      <a16:creationId xmlns:a16="http://schemas.microsoft.com/office/drawing/2014/main" id="{A488BF7D-B7D9-249A-4EC2-8A1F6311D1BD}"/>
                    </a:ext>
                  </a:extLst>
                </p:cNvPr>
                <p:cNvGrpSpPr/>
                <p:nvPr userDrawn="1"/>
              </p:nvGrpSpPr>
              <p:grpSpPr>
                <a:xfrm>
                  <a:off x="5361924" y="7472790"/>
                  <a:ext cx="1828800" cy="1828800"/>
                  <a:chOff x="5388428" y="7173291"/>
                  <a:chExt cx="1828800" cy="1828800"/>
                </a:xfrm>
              </p:grpSpPr>
              <p:grpSp>
                <p:nvGrpSpPr>
                  <p:cNvPr id="29" name="Group 28">
                    <a:extLst>
                      <a:ext uri="{FF2B5EF4-FFF2-40B4-BE49-F238E27FC236}">
                        <a16:creationId xmlns:a16="http://schemas.microsoft.com/office/drawing/2014/main" id="{C68EE8A4-53F3-EAAD-F43C-1F73C11BCE4C}"/>
                      </a:ext>
                    </a:extLst>
                  </p:cNvPr>
                  <p:cNvGrpSpPr/>
                  <p:nvPr userDrawn="1"/>
                </p:nvGrpSpPr>
                <p:grpSpPr>
                  <a:xfrm>
                    <a:off x="5388428" y="7173291"/>
                    <a:ext cx="1828800" cy="1828800"/>
                    <a:chOff x="5388428" y="7173291"/>
                    <a:chExt cx="1828800" cy="1828800"/>
                  </a:xfrm>
                </p:grpSpPr>
                <p:grpSp>
                  <p:nvGrpSpPr>
                    <p:cNvPr id="31" name="Group 30">
                      <a:extLst>
                        <a:ext uri="{FF2B5EF4-FFF2-40B4-BE49-F238E27FC236}">
                          <a16:creationId xmlns:a16="http://schemas.microsoft.com/office/drawing/2014/main" id="{806ABFB8-B814-19D4-3D47-A20F5AE8785F}"/>
                        </a:ext>
                      </a:extLst>
                    </p:cNvPr>
                    <p:cNvGrpSpPr/>
                    <p:nvPr userDrawn="1"/>
                  </p:nvGrpSpPr>
                  <p:grpSpPr>
                    <a:xfrm>
                      <a:off x="5388428" y="7173291"/>
                      <a:ext cx="1828800" cy="1828800"/>
                      <a:chOff x="5579044" y="7049770"/>
                      <a:chExt cx="1828800" cy="1828800"/>
                    </a:xfrm>
                  </p:grpSpPr>
                  <p:grpSp>
                    <p:nvGrpSpPr>
                      <p:cNvPr id="33" name="Group 32">
                        <a:extLst>
                          <a:ext uri="{FF2B5EF4-FFF2-40B4-BE49-F238E27FC236}">
                            <a16:creationId xmlns:a16="http://schemas.microsoft.com/office/drawing/2014/main" id="{992340A8-8A61-1791-D56D-37F56A662FEC}"/>
                          </a:ext>
                        </a:extLst>
                      </p:cNvPr>
                      <p:cNvGrpSpPr/>
                      <p:nvPr userDrawn="1"/>
                    </p:nvGrpSpPr>
                    <p:grpSpPr>
                      <a:xfrm>
                        <a:off x="5579044" y="7049770"/>
                        <a:ext cx="1828800" cy="1828800"/>
                        <a:chOff x="5579044" y="7049770"/>
                        <a:chExt cx="1828800" cy="1828800"/>
                      </a:xfrm>
                    </p:grpSpPr>
                    <p:grpSp>
                      <p:nvGrpSpPr>
                        <p:cNvPr id="35" name="Group 34">
                          <a:extLst>
                            <a:ext uri="{FF2B5EF4-FFF2-40B4-BE49-F238E27FC236}">
                              <a16:creationId xmlns:a16="http://schemas.microsoft.com/office/drawing/2014/main" id="{CD482B6F-4CF8-CEB3-7478-EB1A76DCF567}"/>
                            </a:ext>
                          </a:extLst>
                        </p:cNvPr>
                        <p:cNvGrpSpPr/>
                        <p:nvPr userDrawn="1"/>
                      </p:nvGrpSpPr>
                      <p:grpSpPr>
                        <a:xfrm>
                          <a:off x="5579044" y="7049770"/>
                          <a:ext cx="1828800" cy="1828800"/>
                          <a:chOff x="5579044" y="7049770"/>
                          <a:chExt cx="1828800" cy="1828800"/>
                        </a:xfrm>
                      </p:grpSpPr>
                      <p:grpSp>
                        <p:nvGrpSpPr>
                          <p:cNvPr id="37" name="Group 36">
                            <a:extLst>
                              <a:ext uri="{FF2B5EF4-FFF2-40B4-BE49-F238E27FC236}">
                                <a16:creationId xmlns:a16="http://schemas.microsoft.com/office/drawing/2014/main" id="{48DB94FE-59B9-2EAD-D619-84D732CEACD3}"/>
                              </a:ext>
                            </a:extLst>
                          </p:cNvPr>
                          <p:cNvGrpSpPr/>
                          <p:nvPr userDrawn="1"/>
                        </p:nvGrpSpPr>
                        <p:grpSpPr>
                          <a:xfrm>
                            <a:off x="5579044" y="7049770"/>
                            <a:ext cx="1828800" cy="1828800"/>
                            <a:chOff x="5579044" y="7049770"/>
                            <a:chExt cx="1828800" cy="1828800"/>
                          </a:xfrm>
                        </p:grpSpPr>
                        <p:sp>
                          <p:nvSpPr>
                            <p:cNvPr id="39" name="Oval 38">
                              <a:extLst>
                                <a:ext uri="{FF2B5EF4-FFF2-40B4-BE49-F238E27FC236}">
                                  <a16:creationId xmlns:a16="http://schemas.microsoft.com/office/drawing/2014/main" id="{E9EB6EED-2663-2442-C484-EF27395DCEB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0" name="Oval 39">
                              <a:extLst>
                                <a:ext uri="{FF2B5EF4-FFF2-40B4-BE49-F238E27FC236}">
                                  <a16:creationId xmlns:a16="http://schemas.microsoft.com/office/drawing/2014/main" id="{E5978766-DE51-5FF5-41BE-B1007C37165E}"/>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8" name="Oval 37">
                            <a:extLst>
                              <a:ext uri="{FF2B5EF4-FFF2-40B4-BE49-F238E27FC236}">
                                <a16:creationId xmlns:a16="http://schemas.microsoft.com/office/drawing/2014/main" id="{749B68DA-C119-6301-085A-2E7F3F7E3CB1}"/>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6" name="Oval 35">
                          <a:extLst>
                            <a:ext uri="{FF2B5EF4-FFF2-40B4-BE49-F238E27FC236}">
                              <a16:creationId xmlns:a16="http://schemas.microsoft.com/office/drawing/2014/main" id="{D753957E-F4A5-E4CA-B8B3-F6AE73F159F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4" name="Oval 33">
                        <a:extLst>
                          <a:ext uri="{FF2B5EF4-FFF2-40B4-BE49-F238E27FC236}">
                            <a16:creationId xmlns:a16="http://schemas.microsoft.com/office/drawing/2014/main" id="{3C4F46AE-42C2-9E3D-D294-F9297389D110}"/>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2" name="Oval 31">
                      <a:extLst>
                        <a:ext uri="{FF2B5EF4-FFF2-40B4-BE49-F238E27FC236}">
                          <a16:creationId xmlns:a16="http://schemas.microsoft.com/office/drawing/2014/main" id="{42376F25-4466-0F15-CD2F-B821AC9CCE5C}"/>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0" name="Oval 29">
                    <a:extLst>
                      <a:ext uri="{FF2B5EF4-FFF2-40B4-BE49-F238E27FC236}">
                        <a16:creationId xmlns:a16="http://schemas.microsoft.com/office/drawing/2014/main" id="{BBC988D2-4FFC-612A-DD91-A41B6194EF6C}"/>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4" name="Oval 23">
                  <a:extLst>
                    <a:ext uri="{FF2B5EF4-FFF2-40B4-BE49-F238E27FC236}">
                      <a16:creationId xmlns:a16="http://schemas.microsoft.com/office/drawing/2014/main" id="{53690E8A-1D3D-3D5D-932E-D2A2CFE5BDAB}"/>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5" name="Oval 24">
                  <a:extLst>
                    <a:ext uri="{FF2B5EF4-FFF2-40B4-BE49-F238E27FC236}">
                      <a16:creationId xmlns:a16="http://schemas.microsoft.com/office/drawing/2014/main" id="{1AE08D7C-4190-C00C-19F0-BEC1F608B97A}"/>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6" name="Oval 25">
                  <a:extLst>
                    <a:ext uri="{FF2B5EF4-FFF2-40B4-BE49-F238E27FC236}">
                      <a16:creationId xmlns:a16="http://schemas.microsoft.com/office/drawing/2014/main" id="{7B3E9873-3672-0001-60F1-6068B67A6DFE}"/>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7" name="Oval 26">
                  <a:extLst>
                    <a:ext uri="{FF2B5EF4-FFF2-40B4-BE49-F238E27FC236}">
                      <a16:creationId xmlns:a16="http://schemas.microsoft.com/office/drawing/2014/main" id="{4CD85BCE-3B9E-234C-4D1D-EC1A6A57D298}"/>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8" name="Oval 27">
                  <a:extLst>
                    <a:ext uri="{FF2B5EF4-FFF2-40B4-BE49-F238E27FC236}">
                      <a16:creationId xmlns:a16="http://schemas.microsoft.com/office/drawing/2014/main" id="{5CC66A2F-CBBE-220E-5ECB-528B8EE34F83}"/>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1" name="Oval 20">
                <a:extLst>
                  <a:ext uri="{FF2B5EF4-FFF2-40B4-BE49-F238E27FC236}">
                    <a16:creationId xmlns:a16="http://schemas.microsoft.com/office/drawing/2014/main" id="{B7B0A7FC-B497-31A6-1F93-414F96AF4C4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1" name="Rectangle 40">
              <a:extLst>
                <a:ext uri="{FF2B5EF4-FFF2-40B4-BE49-F238E27FC236}">
                  <a16:creationId xmlns:a16="http://schemas.microsoft.com/office/drawing/2014/main" id="{26879019-2911-2F60-CC5B-25D1BE752B8D}"/>
                </a:ext>
              </a:extLst>
            </p:cNvPr>
            <p:cNvSpPr/>
            <p:nvPr userDrawn="1"/>
          </p:nvSpPr>
          <p:spPr>
            <a:xfrm>
              <a:off x="9867" y="6073440"/>
              <a:ext cx="2029968" cy="784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8CCEA94B-F499-5FCA-D063-7FD71F10F95B}"/>
                </a:ext>
              </a:extLst>
            </p:cNvPr>
            <p:cNvSpPr/>
            <p:nvPr userDrawn="1"/>
          </p:nvSpPr>
          <p:spPr>
            <a:xfrm>
              <a:off x="9867" y="405160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63" name="Picture Placeholder 62">
            <a:extLst>
              <a:ext uri="{FF2B5EF4-FFF2-40B4-BE49-F238E27FC236}">
                <a16:creationId xmlns:a16="http://schemas.microsoft.com/office/drawing/2014/main" id="{A461CB72-9777-50F4-94EC-91A4EE864A4A}"/>
              </a:ext>
            </a:extLst>
          </p:cNvPr>
          <p:cNvSpPr>
            <a:spLocks noGrp="1"/>
          </p:cNvSpPr>
          <p:nvPr>
            <p:ph type="pic" sz="quarter" idx="13" hasCustomPrompt="1"/>
          </p:nvPr>
        </p:nvSpPr>
        <p:spPr>
          <a:xfrm>
            <a:off x="0" y="-1"/>
            <a:ext cx="4076118" cy="6096678"/>
          </a:xfrm>
          <a:custGeom>
            <a:avLst/>
            <a:gdLst>
              <a:gd name="connsiteX0" fmla="*/ 0 w 4076118"/>
              <a:gd name="connsiteY0" fmla="*/ 0 h 6096678"/>
              <a:gd name="connsiteX1" fmla="*/ 4076118 w 4076118"/>
              <a:gd name="connsiteY1" fmla="*/ 0 h 6096678"/>
              <a:gd name="connsiteX2" fmla="*/ 4076118 w 4076118"/>
              <a:gd name="connsiteY2" fmla="*/ 2038351 h 6096678"/>
              <a:gd name="connsiteX3" fmla="*/ 4076118 w 4076118"/>
              <a:gd name="connsiteY3" fmla="*/ 2048256 h 6096678"/>
              <a:gd name="connsiteX4" fmla="*/ 4076118 w 4076118"/>
              <a:gd name="connsiteY4" fmla="*/ 6096678 h 6096678"/>
              <a:gd name="connsiteX5" fmla="*/ 27696 w 4076118"/>
              <a:gd name="connsiteY5" fmla="*/ 2048256 h 6096678"/>
              <a:gd name="connsiteX6" fmla="*/ 0 w 4076118"/>
              <a:gd name="connsiteY6" fmla="*/ 2048256 h 6096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8" h="6096678">
                <a:moveTo>
                  <a:pt x="0" y="0"/>
                </a:moveTo>
                <a:lnTo>
                  <a:pt x="4076118" y="0"/>
                </a:lnTo>
                <a:lnTo>
                  <a:pt x="4076118" y="2038351"/>
                </a:lnTo>
                <a:lnTo>
                  <a:pt x="4076118" y="2048256"/>
                </a:lnTo>
                <a:lnTo>
                  <a:pt x="4076118" y="6096678"/>
                </a:lnTo>
                <a:lnTo>
                  <a:pt x="27696" y="2048256"/>
                </a:lnTo>
                <a:lnTo>
                  <a:pt x="0" y="2048256"/>
                </a:lnTo>
                <a:close/>
              </a:path>
            </a:pathLst>
          </a:custGeom>
        </p:spPr>
        <p:txBody>
          <a:bodyPr wrap="square">
            <a:noAutofit/>
          </a:bodyPr>
          <a:lstStyle>
            <a:lvl1pPr marL="0" indent="0" algn="ctr">
              <a:buNone/>
              <a:defRPr sz="2000">
                <a:solidFill>
                  <a:schemeClr val="bg1"/>
                </a:solidFill>
              </a:defRPr>
            </a:lvl1pPr>
          </a:lstStyle>
          <a:p>
            <a:r>
              <a:rPr lang="en-US" dirty="0"/>
              <a:t>Click icon to insert picture</a:t>
            </a:r>
          </a:p>
        </p:txBody>
      </p:sp>
    </p:spTree>
    <p:extLst>
      <p:ext uri="{BB962C8B-B14F-4D97-AF65-F5344CB8AC3E}">
        <p14:creationId xmlns:p14="http://schemas.microsoft.com/office/powerpoint/2010/main" val="17235676"/>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1">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762001" y="896112"/>
            <a:ext cx="6589150" cy="1988706"/>
          </a:xfrm>
        </p:spPr>
        <p:txBody>
          <a:bodyPr anchor="t" anchorCtr="0"/>
          <a:lstStyle>
            <a:lvl1pPr>
              <a:defRPr cap="all" baseline="0">
                <a:solidFill>
                  <a:schemeClr val="tx2"/>
                </a:solidFill>
              </a:defRPr>
            </a:lvl1pPr>
          </a:lstStyle>
          <a:p>
            <a:r>
              <a:rPr lang="en-US" dirty="0"/>
              <a:t>CLICK TO ADD TITLE</a:t>
            </a:r>
          </a:p>
        </p:txBody>
      </p:sp>
      <p:grpSp>
        <p:nvGrpSpPr>
          <p:cNvPr id="3" name="Group 2">
            <a:extLst>
              <a:ext uri="{FF2B5EF4-FFF2-40B4-BE49-F238E27FC236}">
                <a16:creationId xmlns:a16="http://schemas.microsoft.com/office/drawing/2014/main" id="{C8EF03D4-C3B7-918C-FF43-0A9C106ACA0F}"/>
              </a:ext>
              <a:ext uri="{C183D7F6-B498-43B3-948B-1728B52AA6E4}">
                <adec:decorative xmlns:adec="http://schemas.microsoft.com/office/drawing/2017/decorative" val="1"/>
              </a:ext>
            </a:extLst>
          </p:cNvPr>
          <p:cNvGrpSpPr/>
          <p:nvPr userDrawn="1"/>
        </p:nvGrpSpPr>
        <p:grpSpPr>
          <a:xfrm>
            <a:off x="8127476" y="-9144"/>
            <a:ext cx="4069095" cy="6867144"/>
            <a:chOff x="8127476" y="-9144"/>
            <a:chExt cx="4069095" cy="6867144"/>
          </a:xfrm>
        </p:grpSpPr>
        <p:sp>
          <p:nvSpPr>
            <p:cNvPr id="11" name="Rectangle 10">
              <a:extLst>
                <a:ext uri="{FF2B5EF4-FFF2-40B4-BE49-F238E27FC236}">
                  <a16:creationId xmlns:a16="http://schemas.microsoft.com/office/drawing/2014/main" id="{4FADCD25-4CC2-4A9A-B033-132F3DA6D2F5}"/>
                </a:ext>
              </a:extLst>
            </p:cNvPr>
            <p:cNvSpPr/>
            <p:nvPr userDrawn="1"/>
          </p:nvSpPr>
          <p:spPr>
            <a:xfrm>
              <a:off x="10162032" y="2014436"/>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23">
              <a:extLst>
                <a:ext uri="{FF2B5EF4-FFF2-40B4-BE49-F238E27FC236}">
                  <a16:creationId xmlns:a16="http://schemas.microsoft.com/office/drawing/2014/main" id="{D2F68DA8-1D58-42B0-A2C9-046E92884BC1}"/>
                </a:ext>
              </a:extLst>
            </p:cNvPr>
            <p:cNvSpPr/>
            <p:nvPr userDrawn="1"/>
          </p:nvSpPr>
          <p:spPr>
            <a:xfrm rot="5400000">
              <a:off x="10160492" y="202456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9DB232A4-4F4E-48E9-9E61-BE51F716635C}"/>
                </a:ext>
              </a:extLst>
            </p:cNvPr>
            <p:cNvSpPr/>
            <p:nvPr userDrawn="1"/>
          </p:nvSpPr>
          <p:spPr>
            <a:xfrm>
              <a:off x="10162032" y="0"/>
              <a:ext cx="2029968"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raphic 7">
              <a:extLst>
                <a:ext uri="{FF2B5EF4-FFF2-40B4-BE49-F238E27FC236}">
                  <a16:creationId xmlns:a16="http://schemas.microsoft.com/office/drawing/2014/main" id="{4CB66576-218C-4236-B125-DD7B03A7848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0"/>
              <a:ext cx="2029968" cy="2029968"/>
            </a:xfrm>
            <a:prstGeom prst="rect">
              <a:avLst/>
            </a:prstGeom>
          </p:spPr>
        </p:pic>
        <p:sp>
          <p:nvSpPr>
            <p:cNvPr id="7" name="Rectangle 6">
              <a:extLst>
                <a:ext uri="{FF2B5EF4-FFF2-40B4-BE49-F238E27FC236}">
                  <a16:creationId xmlns:a16="http://schemas.microsoft.com/office/drawing/2014/main" id="{E557D1F3-8C55-47FE-B39A-86D30F8FFEA1}"/>
                </a:ext>
              </a:extLst>
            </p:cNvPr>
            <p:cNvSpPr/>
            <p:nvPr userDrawn="1"/>
          </p:nvSpPr>
          <p:spPr>
            <a:xfrm>
              <a:off x="8139364" y="-7084"/>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F4EB6F2E-2621-4EB5-A04D-906FD08CED87}"/>
                </a:ext>
              </a:extLst>
            </p:cNvPr>
            <p:cNvSpPr/>
            <p:nvPr userDrawn="1"/>
          </p:nvSpPr>
          <p:spPr>
            <a:xfrm flipH="1">
              <a:off x="8127476" y="4807776"/>
              <a:ext cx="2032942"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CC28908-2548-441C-BE9D-8728E1FC84C0}"/>
                </a:ext>
              </a:extLst>
            </p:cNvPr>
            <p:cNvSpPr/>
            <p:nvPr userDrawn="1"/>
          </p:nvSpPr>
          <p:spPr>
            <a:xfrm>
              <a:off x="10160492" y="4041539"/>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descr="A black and white striped pattern&#10;&#10;Description automatically generated with low confidence">
              <a:extLst>
                <a:ext uri="{FF2B5EF4-FFF2-40B4-BE49-F238E27FC236}">
                  <a16:creationId xmlns:a16="http://schemas.microsoft.com/office/drawing/2014/main" id="{731DC170-FB16-45F8-B62C-DCAB2B9AC310}"/>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a:off x="10177272" y="5079562"/>
              <a:ext cx="2019299" cy="999451"/>
            </a:xfrm>
            <a:prstGeom prst="rect">
              <a:avLst/>
            </a:prstGeom>
          </p:spPr>
        </p:pic>
        <p:pic>
          <p:nvPicPr>
            <p:cNvPr id="36" name="Graphic 35">
              <a:extLst>
                <a:ext uri="{FF2B5EF4-FFF2-40B4-BE49-F238E27FC236}">
                  <a16:creationId xmlns:a16="http://schemas.microsoft.com/office/drawing/2014/main" id="{6529D2A7-ABB3-4E2D-88CA-F813997011F5}"/>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10800000">
              <a:off x="8139640" y="-9144"/>
              <a:ext cx="2029968" cy="2029968"/>
            </a:xfrm>
            <a:prstGeom prst="rect">
              <a:avLst/>
            </a:prstGeom>
          </p:spPr>
        </p:pic>
        <p:sp>
          <p:nvSpPr>
            <p:cNvPr id="37" name="Rectangle 36">
              <a:extLst>
                <a:ext uri="{FF2B5EF4-FFF2-40B4-BE49-F238E27FC236}">
                  <a16:creationId xmlns:a16="http://schemas.microsoft.com/office/drawing/2014/main" id="{CDB6750E-735F-4906-8BCA-E0BD4F029617}"/>
                </a:ext>
              </a:extLst>
            </p:cNvPr>
            <p:cNvSpPr/>
            <p:nvPr userDrawn="1"/>
          </p:nvSpPr>
          <p:spPr>
            <a:xfrm>
              <a:off x="10158984" y="6016751"/>
              <a:ext cx="2029968" cy="8412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8" name="Graphic 37">
              <a:extLst>
                <a:ext uri="{FF2B5EF4-FFF2-40B4-BE49-F238E27FC236}">
                  <a16:creationId xmlns:a16="http://schemas.microsoft.com/office/drawing/2014/main" id="{051ECE99-ACA6-46AF-98D5-81FBD3F834A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131156" y="4828032"/>
              <a:ext cx="2029968" cy="2029968"/>
            </a:xfrm>
            <a:prstGeom prst="rect">
              <a:avLst/>
            </a:prstGeom>
          </p:spPr>
        </p:pic>
        <p:grpSp>
          <p:nvGrpSpPr>
            <p:cNvPr id="40" name="Group 39">
              <a:extLst>
                <a:ext uri="{FF2B5EF4-FFF2-40B4-BE49-F238E27FC236}">
                  <a16:creationId xmlns:a16="http://schemas.microsoft.com/office/drawing/2014/main" id="{3A847BA4-24DF-47BE-BE28-02415C2A2D3C}"/>
                </a:ext>
              </a:extLst>
            </p:cNvPr>
            <p:cNvGrpSpPr/>
            <p:nvPr userDrawn="1"/>
          </p:nvGrpSpPr>
          <p:grpSpPr>
            <a:xfrm>
              <a:off x="8227718" y="2092719"/>
              <a:ext cx="1920240" cy="1920240"/>
              <a:chOff x="5361924" y="7472790"/>
              <a:chExt cx="1828800" cy="1828800"/>
            </a:xfrm>
          </p:grpSpPr>
          <p:grpSp>
            <p:nvGrpSpPr>
              <p:cNvPr id="41" name="Group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8138160" y="4045868"/>
              <a:ext cx="2029968" cy="8229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Shape 61">
              <a:extLst>
                <a:ext uri="{FF2B5EF4-FFF2-40B4-BE49-F238E27FC236}">
                  <a16:creationId xmlns:a16="http://schemas.microsoft.com/office/drawing/2014/main" id="{445306C5-E470-4A93-9C9F-5D066F760D16}"/>
                </a:ext>
              </a:extLst>
            </p:cNvPr>
            <p:cNvSpPr/>
            <p:nvPr userDrawn="1"/>
          </p:nvSpPr>
          <p:spPr>
            <a:xfrm>
              <a:off x="8138160" y="2029968"/>
              <a:ext cx="1014984" cy="201168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3" name="Straight Connector 62">
              <a:extLst>
                <a:ext uri="{FF2B5EF4-FFF2-40B4-BE49-F238E27FC236}">
                  <a16:creationId xmlns:a16="http://schemas.microsoft.com/office/drawing/2014/main" id="{B31C374B-40F2-4B1E-A9D8-6E5C932FF170}"/>
                </a:ext>
              </a:extLst>
            </p:cNvPr>
            <p:cNvCxnSpPr>
              <a:cxnSpLocks/>
            </p:cNvCxnSpPr>
            <p:nvPr userDrawn="1"/>
          </p:nvCxnSpPr>
          <p:spPr>
            <a:xfrm flipV="1">
              <a:off x="8138160" y="2012062"/>
              <a:ext cx="3044952" cy="7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1C668341-39BE-4448-B29D-2594AE6D75C2}"/>
                </a:ext>
              </a:extLst>
            </p:cNvPr>
            <p:cNvSpPr/>
            <p:nvPr userDrawn="1"/>
          </p:nvSpPr>
          <p:spPr>
            <a:xfrm>
              <a:off x="11055096" y="1874902"/>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7" name="Date Placeholder 3">
            <a:extLst>
              <a:ext uri="{FF2B5EF4-FFF2-40B4-BE49-F238E27FC236}">
                <a16:creationId xmlns:a16="http://schemas.microsoft.com/office/drawing/2014/main" id="{56895315-7883-40AA-AB6E-E7F8B77E5BAC}"/>
              </a:ext>
            </a:extLst>
          </p:cNvPr>
          <p:cNvSpPr>
            <a:spLocks noGrp="1"/>
          </p:cNvSpPr>
          <p:nvPr>
            <p:ph type="dt" sz="half" idx="10"/>
          </p:nvPr>
        </p:nvSpPr>
        <p:spPr>
          <a:xfrm>
            <a:off x="761295" y="6355080"/>
            <a:ext cx="1097280" cy="365125"/>
          </a:xfrm>
        </p:spPr>
        <p:txBody>
          <a:bodyPr/>
          <a:lstStyle>
            <a:lvl1pPr>
              <a:defRPr>
                <a:solidFill>
                  <a:schemeClr val="bg1"/>
                </a:solidFill>
              </a:defRPr>
            </a:lvl1pPr>
          </a:lstStyle>
          <a:p>
            <a:r>
              <a:rPr lang="en-US"/>
              <a:t>12/11/2023</a:t>
            </a:r>
            <a:endParaRPr lang="en-US" dirty="0"/>
          </a:p>
        </p:txBody>
      </p:sp>
      <p:sp>
        <p:nvSpPr>
          <p:cNvPr id="68" name="Footer Placeholder 4">
            <a:extLst>
              <a:ext uri="{FF2B5EF4-FFF2-40B4-BE49-F238E27FC236}">
                <a16:creationId xmlns:a16="http://schemas.microsoft.com/office/drawing/2014/main" id="{0000A4E2-8200-4049-B783-2C99FBDBAEBD}"/>
              </a:ext>
            </a:extLst>
          </p:cNvPr>
          <p:cNvSpPr>
            <a:spLocks noGrp="1"/>
          </p:cNvSpPr>
          <p:nvPr>
            <p:ph type="ftr" sz="quarter" idx="11"/>
          </p:nvPr>
        </p:nvSpPr>
        <p:spPr>
          <a:xfrm>
            <a:off x="5499886" y="6355080"/>
            <a:ext cx="2286000" cy="365125"/>
          </a:xfrm>
        </p:spPr>
        <p:txBody>
          <a:bodyPr/>
          <a:lstStyle>
            <a:lvl1pPr>
              <a:defRPr>
                <a:solidFill>
                  <a:schemeClr val="bg1"/>
                </a:solidFill>
              </a:defRPr>
            </a:lvl1pPr>
          </a:lstStyle>
          <a:p>
            <a:r>
              <a:rPr lang="en-US"/>
              <a:t>Presentation title</a:t>
            </a:r>
            <a:endParaRPr lang="en-US" dirty="0"/>
          </a:p>
        </p:txBody>
      </p:sp>
      <p:sp>
        <p:nvSpPr>
          <p:cNvPr id="69" name="Slide Number Placeholder 5">
            <a:extLst>
              <a:ext uri="{FF2B5EF4-FFF2-40B4-BE49-F238E27FC236}">
                <a16:creationId xmlns:a16="http://schemas.microsoft.com/office/drawing/2014/main" id="{179E1CD1-EB8F-4E56-ADD5-06293A7A2EE8}"/>
              </a:ext>
            </a:extLst>
          </p:cNvPr>
          <p:cNvSpPr>
            <a:spLocks noGrp="1"/>
          </p:cNvSpPr>
          <p:nvPr>
            <p:ph type="sldNum" sz="quarter" idx="12"/>
          </p:nvPr>
        </p:nvSpPr>
        <p:spPr>
          <a:xfrm>
            <a:off x="11274091" y="635508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
        <p:nvSpPr>
          <p:cNvPr id="4" name="Content Placeholder 2">
            <a:extLst>
              <a:ext uri="{FF2B5EF4-FFF2-40B4-BE49-F238E27FC236}">
                <a16:creationId xmlns:a16="http://schemas.microsoft.com/office/drawing/2014/main" id="{3BB414F1-8F08-3A3B-45E3-9F44595164A1}"/>
              </a:ext>
            </a:extLst>
          </p:cNvPr>
          <p:cNvSpPr>
            <a:spLocks noGrp="1"/>
          </p:cNvSpPr>
          <p:nvPr>
            <p:ph sz="half" idx="14" hasCustomPrompt="1"/>
          </p:nvPr>
        </p:nvSpPr>
        <p:spPr>
          <a:xfrm>
            <a:off x="762001" y="3058886"/>
            <a:ext cx="6597372" cy="3296194"/>
          </a:xfrm>
        </p:spPr>
        <p:txBody>
          <a:bodyPr>
            <a:normAutofit/>
          </a:bodyPr>
          <a:lstStyle>
            <a:lvl1pPr marL="0" indent="0">
              <a:lnSpc>
                <a:spcPts val="2000"/>
              </a:lnSpc>
              <a:buFont typeface="Arial" panose="020B0604020202020204" pitchFamily="34" charset="0"/>
              <a:buNone/>
              <a:defRPr sz="1800">
                <a:solidFill>
                  <a:schemeClr val="bg1"/>
                </a:solidFill>
              </a:defRPr>
            </a:lvl1pPr>
            <a:lvl2pPr marL="457200">
              <a:lnSpc>
                <a:spcPts val="2000"/>
              </a:lnSpc>
              <a:defRPr sz="1800">
                <a:solidFill>
                  <a:schemeClr val="bg1"/>
                </a:solidFill>
              </a:defRPr>
            </a:lvl2pPr>
            <a:lvl3pPr marL="914400">
              <a:lnSpc>
                <a:spcPts val="2000"/>
              </a:lnSpc>
              <a:defRPr sz="1800">
                <a:solidFill>
                  <a:schemeClr val="bg1"/>
                </a:solidFill>
              </a:defRPr>
            </a:lvl3pPr>
            <a:lvl4pPr marL="1371600">
              <a:lnSpc>
                <a:spcPts val="2000"/>
              </a:lnSpc>
              <a:defRPr sz="1800">
                <a:solidFill>
                  <a:schemeClr val="bg1"/>
                </a:solidFill>
              </a:defRPr>
            </a:lvl4pPr>
            <a:lvl5pPr marL="1828800">
              <a:lnSpc>
                <a:spcPts val="2000"/>
              </a:lnSpc>
              <a:defRPr sz="1800">
                <a:solidFill>
                  <a:schemeClr val="bg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80696027"/>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guide id="4" pos="57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 Subtitle">
    <p:bg>
      <p:bgPr>
        <a:solidFill>
          <a:schemeClr val="accent3"/>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F09F422-89F7-BDA7-7801-F364BA5D95A5}"/>
              </a:ext>
              <a:ext uri="{C183D7F6-B498-43B3-948B-1728B52AA6E4}">
                <adec:decorative xmlns:adec="http://schemas.microsoft.com/office/drawing/2017/decorative" val="1"/>
              </a:ext>
            </a:extLst>
          </p:cNvPr>
          <p:cNvGrpSpPr/>
          <p:nvPr userDrawn="1"/>
        </p:nvGrpSpPr>
        <p:grpSpPr>
          <a:xfrm>
            <a:off x="-3045" y="-4303"/>
            <a:ext cx="7252590" cy="6862680"/>
            <a:chOff x="-3045" y="-4303"/>
            <a:chExt cx="7252590" cy="6862680"/>
          </a:xfrm>
        </p:grpSpPr>
        <p:sp>
          <p:nvSpPr>
            <p:cNvPr id="34" name="Rectangle 33">
              <a:extLst>
                <a:ext uri="{FF2B5EF4-FFF2-40B4-BE49-F238E27FC236}">
                  <a16:creationId xmlns:a16="http://schemas.microsoft.com/office/drawing/2014/main" id="{D629CA98-D89C-4A69-9A55-8D6C17DCDDF0}"/>
                </a:ext>
              </a:extLst>
            </p:cNvPr>
            <p:cNvSpPr/>
            <p:nvPr userDrawn="1"/>
          </p:nvSpPr>
          <p:spPr>
            <a:xfrm>
              <a:off x="-1146" y="4775407"/>
              <a:ext cx="2029968" cy="207752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Graphic 27">
              <a:extLst>
                <a:ext uri="{FF2B5EF4-FFF2-40B4-BE49-F238E27FC236}">
                  <a16:creationId xmlns:a16="http://schemas.microsoft.com/office/drawing/2014/main" id="{12C5F573-21FC-4A6F-B46F-5583E20C994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3045" y="-4303"/>
              <a:ext cx="2029968" cy="2029968"/>
            </a:xfrm>
            <a:prstGeom prst="rect">
              <a:avLst/>
            </a:prstGeom>
          </p:spPr>
        </p:pic>
        <p:sp>
          <p:nvSpPr>
            <p:cNvPr id="39" name="Rectangle 38">
              <a:extLst>
                <a:ext uri="{FF2B5EF4-FFF2-40B4-BE49-F238E27FC236}">
                  <a16:creationId xmlns:a16="http://schemas.microsoft.com/office/drawing/2014/main" id="{EA65556A-38A5-4BA5-9A40-33F02F960B1E}"/>
                </a:ext>
              </a:extLst>
            </p:cNvPr>
            <p:cNvSpPr/>
            <p:nvPr userDrawn="1"/>
          </p:nvSpPr>
          <p:spPr>
            <a:xfrm>
              <a:off x="3757" y="2033993"/>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37900790-71B8-45C8-9B6D-07E23CEA7632}"/>
                </a:ext>
              </a:extLst>
            </p:cNvPr>
            <p:cNvSpPr/>
            <p:nvPr userDrawn="1"/>
          </p:nvSpPr>
          <p:spPr>
            <a:xfrm>
              <a:off x="-218" y="4059798"/>
              <a:ext cx="2029968" cy="75956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328AC969-4FA2-44AD-A273-2A0B7839749F}"/>
                </a:ext>
              </a:extLst>
            </p:cNvPr>
            <p:cNvSpPr/>
            <p:nvPr userDrawn="1"/>
          </p:nvSpPr>
          <p:spPr>
            <a:xfrm>
              <a:off x="4071442" y="4058828"/>
              <a:ext cx="3178103" cy="2799549"/>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Graphic 10">
              <a:extLst>
                <a:ext uri="{FF2B5EF4-FFF2-40B4-BE49-F238E27FC236}">
                  <a16:creationId xmlns:a16="http://schemas.microsoft.com/office/drawing/2014/main" id="{91CB31D0-C621-4EF7-AE25-5C3BCD5882C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2038053" y="2029625"/>
              <a:ext cx="2029878" cy="2023760"/>
            </a:xfrm>
            <a:prstGeom prst="rect">
              <a:avLst/>
            </a:prstGeom>
          </p:spPr>
        </p:pic>
        <p:pic>
          <p:nvPicPr>
            <p:cNvPr id="69" name="Graphic 68">
              <a:extLst>
                <a:ext uri="{FF2B5EF4-FFF2-40B4-BE49-F238E27FC236}">
                  <a16:creationId xmlns:a16="http://schemas.microsoft.com/office/drawing/2014/main" id="{B2CC2F02-F98F-4E69-AA01-CCF96A602E12}"/>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2034034" y="4055808"/>
              <a:ext cx="2029968" cy="2029968"/>
            </a:xfrm>
            <a:prstGeom prst="rect">
              <a:avLst/>
            </a:prstGeom>
          </p:spPr>
        </p:pic>
        <p:sp>
          <p:nvSpPr>
            <p:cNvPr id="8" name="Rectangle 9">
              <a:extLst>
                <a:ext uri="{FF2B5EF4-FFF2-40B4-BE49-F238E27FC236}">
                  <a16:creationId xmlns:a16="http://schemas.microsoft.com/office/drawing/2014/main" id="{FE05B395-CB62-452B-A84F-936AD8EDDA92}"/>
                </a:ext>
              </a:extLst>
            </p:cNvPr>
            <p:cNvSpPr/>
            <p:nvPr userDrawn="1"/>
          </p:nvSpPr>
          <p:spPr>
            <a:xfrm>
              <a:off x="2028568" y="4060579"/>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3" name="Graphic 72">
              <a:extLst>
                <a:ext uri="{FF2B5EF4-FFF2-40B4-BE49-F238E27FC236}">
                  <a16:creationId xmlns:a16="http://schemas.microsoft.com/office/drawing/2014/main" id="{2622C30D-68C5-43FD-997F-CFD4DD72E164}"/>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rot="5400000">
              <a:off x="2043950" y="4059923"/>
              <a:ext cx="2029968" cy="2029968"/>
            </a:xfrm>
            <a:prstGeom prst="rect">
              <a:avLst/>
            </a:prstGeom>
          </p:spPr>
        </p:pic>
        <p:pic>
          <p:nvPicPr>
            <p:cNvPr id="35" name="Picture 34" descr="A black and white striped pattern&#10;&#10;Description automatically generated with low confidence">
              <a:extLst>
                <a:ext uri="{FF2B5EF4-FFF2-40B4-BE49-F238E27FC236}">
                  <a16:creationId xmlns:a16="http://schemas.microsoft.com/office/drawing/2014/main" id="{AC3CDBDC-6EB4-4B7D-A9F6-4CFA748349B5}"/>
                </a:ext>
              </a:extLst>
            </p:cNvPr>
            <p:cNvPicPr>
              <a:picLocks noChangeAspect="1"/>
            </p:cNvPicPr>
            <p:nvPr userDrawn="1"/>
          </p:nvPicPr>
          <p:blipFill>
            <a:blip r:embed="rId10" cstate="screen">
              <a:extLst>
                <a:ext uri="{28A0092B-C50C-407E-A947-70E740481C1C}">
                  <a14:useLocalDpi xmlns:a14="http://schemas.microsoft.com/office/drawing/2010/main" val="0"/>
                </a:ext>
              </a:extLst>
            </a:blip>
            <a:stretch>
              <a:fillRect/>
            </a:stretch>
          </p:blipFill>
          <p:spPr>
            <a:xfrm>
              <a:off x="1406" y="3062893"/>
              <a:ext cx="2019299" cy="999451"/>
            </a:xfrm>
            <a:prstGeom prst="rect">
              <a:avLst/>
            </a:prstGeom>
          </p:spPr>
        </p:pic>
        <p:grpSp>
          <p:nvGrpSpPr>
            <p:cNvPr id="162" name="Group 161">
              <a:extLst>
                <a:ext uri="{FF2B5EF4-FFF2-40B4-BE49-F238E27FC236}">
                  <a16:creationId xmlns:a16="http://schemas.microsoft.com/office/drawing/2014/main" id="{34457344-691C-417A-9C29-5AD8ABC43E5A}"/>
                </a:ext>
              </a:extLst>
            </p:cNvPr>
            <p:cNvGrpSpPr/>
            <p:nvPr userDrawn="1"/>
          </p:nvGrpSpPr>
          <p:grpSpPr>
            <a:xfrm>
              <a:off x="4433" y="4836676"/>
              <a:ext cx="1965960" cy="1965960"/>
              <a:chOff x="5361924" y="7472790"/>
              <a:chExt cx="1828800" cy="1828800"/>
            </a:xfrm>
          </p:grpSpPr>
          <p:grpSp>
            <p:nvGrpSpPr>
              <p:cNvPr id="163" name="Group 162">
                <a:extLst>
                  <a:ext uri="{FF2B5EF4-FFF2-40B4-BE49-F238E27FC236}">
                    <a16:creationId xmlns:a16="http://schemas.microsoft.com/office/drawing/2014/main" id="{68DDC918-5A9B-4D14-98A4-9002D8520FD4}"/>
                  </a:ext>
                </a:extLst>
              </p:cNvPr>
              <p:cNvGrpSpPr/>
              <p:nvPr userDrawn="1"/>
            </p:nvGrpSpPr>
            <p:grpSpPr>
              <a:xfrm>
                <a:off x="5361924" y="7472790"/>
                <a:ext cx="1828800" cy="1828800"/>
                <a:chOff x="5361924" y="7472790"/>
                <a:chExt cx="1828800" cy="1828800"/>
              </a:xfrm>
            </p:grpSpPr>
            <p:grpSp>
              <p:nvGrpSpPr>
                <p:cNvPr id="165" name="Group 164">
                  <a:extLst>
                    <a:ext uri="{FF2B5EF4-FFF2-40B4-BE49-F238E27FC236}">
                      <a16:creationId xmlns:a16="http://schemas.microsoft.com/office/drawing/2014/main" id="{2366D07F-988F-459E-BBD3-15126F92902E}"/>
                    </a:ext>
                  </a:extLst>
                </p:cNvPr>
                <p:cNvGrpSpPr/>
                <p:nvPr userDrawn="1"/>
              </p:nvGrpSpPr>
              <p:grpSpPr>
                <a:xfrm>
                  <a:off x="5361924" y="7472790"/>
                  <a:ext cx="1828800" cy="1828800"/>
                  <a:chOff x="5388428" y="7173291"/>
                  <a:chExt cx="1828800" cy="1828800"/>
                </a:xfrm>
              </p:grpSpPr>
              <p:grpSp>
                <p:nvGrpSpPr>
                  <p:cNvPr id="173" name="Group 172">
                    <a:extLst>
                      <a:ext uri="{FF2B5EF4-FFF2-40B4-BE49-F238E27FC236}">
                        <a16:creationId xmlns:a16="http://schemas.microsoft.com/office/drawing/2014/main" id="{6CCACE8C-699F-4B10-BA84-94167BA05CC5}"/>
                      </a:ext>
                    </a:extLst>
                  </p:cNvPr>
                  <p:cNvGrpSpPr/>
                  <p:nvPr userDrawn="1"/>
                </p:nvGrpSpPr>
                <p:grpSpPr>
                  <a:xfrm>
                    <a:off x="5388428" y="7173291"/>
                    <a:ext cx="1828800" cy="1828800"/>
                    <a:chOff x="5388428" y="7173291"/>
                    <a:chExt cx="1828800" cy="1828800"/>
                  </a:xfrm>
                </p:grpSpPr>
                <p:grpSp>
                  <p:nvGrpSpPr>
                    <p:cNvPr id="176" name="Group 175">
                      <a:extLst>
                        <a:ext uri="{FF2B5EF4-FFF2-40B4-BE49-F238E27FC236}">
                          <a16:creationId xmlns:a16="http://schemas.microsoft.com/office/drawing/2014/main" id="{59F49E32-0B71-4676-8012-BA971DA2100F}"/>
                        </a:ext>
                      </a:extLst>
                    </p:cNvPr>
                    <p:cNvGrpSpPr/>
                    <p:nvPr userDrawn="1"/>
                  </p:nvGrpSpPr>
                  <p:grpSpPr>
                    <a:xfrm>
                      <a:off x="5388428" y="7173291"/>
                      <a:ext cx="1828800" cy="1828800"/>
                      <a:chOff x="5579044" y="7049770"/>
                      <a:chExt cx="1828800" cy="1828800"/>
                    </a:xfrm>
                  </p:grpSpPr>
                  <p:grpSp>
                    <p:nvGrpSpPr>
                      <p:cNvPr id="178" name="Group 177">
                        <a:extLst>
                          <a:ext uri="{FF2B5EF4-FFF2-40B4-BE49-F238E27FC236}">
                            <a16:creationId xmlns:a16="http://schemas.microsoft.com/office/drawing/2014/main" id="{DF41FA5A-1504-4DC4-B514-00C377423E7C}"/>
                          </a:ext>
                        </a:extLst>
                      </p:cNvPr>
                      <p:cNvGrpSpPr/>
                      <p:nvPr userDrawn="1"/>
                    </p:nvGrpSpPr>
                    <p:grpSpPr>
                      <a:xfrm>
                        <a:off x="5579044" y="7049770"/>
                        <a:ext cx="1828800" cy="1828800"/>
                        <a:chOff x="5579044" y="7049770"/>
                        <a:chExt cx="1828800" cy="1828800"/>
                      </a:xfrm>
                    </p:grpSpPr>
                    <p:grpSp>
                      <p:nvGrpSpPr>
                        <p:cNvPr id="180" name="Group 179">
                          <a:extLst>
                            <a:ext uri="{FF2B5EF4-FFF2-40B4-BE49-F238E27FC236}">
                              <a16:creationId xmlns:a16="http://schemas.microsoft.com/office/drawing/2014/main" id="{68B4610A-A91F-459F-A9C5-9FC624665516}"/>
                            </a:ext>
                          </a:extLst>
                        </p:cNvPr>
                        <p:cNvGrpSpPr/>
                        <p:nvPr userDrawn="1"/>
                      </p:nvGrpSpPr>
                      <p:grpSpPr>
                        <a:xfrm>
                          <a:off x="5579044" y="7049770"/>
                          <a:ext cx="1828800" cy="1828800"/>
                          <a:chOff x="5579044" y="7049770"/>
                          <a:chExt cx="1828800" cy="1828800"/>
                        </a:xfrm>
                      </p:grpSpPr>
                      <p:grpSp>
                        <p:nvGrpSpPr>
                          <p:cNvPr id="182" name="Group 181">
                            <a:extLst>
                              <a:ext uri="{FF2B5EF4-FFF2-40B4-BE49-F238E27FC236}">
                                <a16:creationId xmlns:a16="http://schemas.microsoft.com/office/drawing/2014/main" id="{D794F6E3-A9E3-42A9-93AA-7B9E20AD922D}"/>
                              </a:ext>
                            </a:extLst>
                          </p:cNvPr>
                          <p:cNvGrpSpPr/>
                          <p:nvPr userDrawn="1"/>
                        </p:nvGrpSpPr>
                        <p:grpSpPr>
                          <a:xfrm>
                            <a:off x="5579044" y="7049770"/>
                            <a:ext cx="1828800" cy="1828800"/>
                            <a:chOff x="5579044" y="7049770"/>
                            <a:chExt cx="1828800" cy="1828800"/>
                          </a:xfrm>
                        </p:grpSpPr>
                        <p:sp>
                          <p:nvSpPr>
                            <p:cNvPr id="184" name="Oval 183">
                              <a:extLst>
                                <a:ext uri="{FF2B5EF4-FFF2-40B4-BE49-F238E27FC236}">
                                  <a16:creationId xmlns:a16="http://schemas.microsoft.com/office/drawing/2014/main" id="{90B634B0-4792-4A28-B92A-ACA35F177675}"/>
                                </a:ext>
                              </a:extLst>
                            </p:cNvPr>
                            <p:cNvSpPr/>
                            <p:nvPr userDrawn="1"/>
                          </p:nvSpPr>
                          <p:spPr>
                            <a:xfrm>
                              <a:off x="5579044" y="7049770"/>
                              <a:ext cx="1828800" cy="18288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85" name="Oval 184">
                              <a:extLst>
                                <a:ext uri="{FF2B5EF4-FFF2-40B4-BE49-F238E27FC236}">
                                  <a16:creationId xmlns:a16="http://schemas.microsoft.com/office/drawing/2014/main" id="{1B466310-2C61-42F1-81EB-2B5BF01B2267}"/>
                                </a:ext>
                              </a:extLst>
                            </p:cNvPr>
                            <p:cNvSpPr/>
                            <p:nvPr userDrawn="1"/>
                          </p:nvSpPr>
                          <p:spPr>
                            <a:xfrm>
                              <a:off x="5647624" y="7118350"/>
                              <a:ext cx="1691640" cy="16916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83" name="Oval 182">
                            <a:extLst>
                              <a:ext uri="{FF2B5EF4-FFF2-40B4-BE49-F238E27FC236}">
                                <a16:creationId xmlns:a16="http://schemas.microsoft.com/office/drawing/2014/main" id="{53A72A9A-79AE-4A89-8938-7A85E2248DE6}"/>
                              </a:ext>
                            </a:extLst>
                          </p:cNvPr>
                          <p:cNvSpPr/>
                          <p:nvPr userDrawn="1"/>
                        </p:nvSpPr>
                        <p:spPr>
                          <a:xfrm>
                            <a:off x="5716204" y="7186930"/>
                            <a:ext cx="1554480" cy="15544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81" name="Oval 180">
                          <a:extLst>
                            <a:ext uri="{FF2B5EF4-FFF2-40B4-BE49-F238E27FC236}">
                              <a16:creationId xmlns:a16="http://schemas.microsoft.com/office/drawing/2014/main" id="{02618DCD-5B83-4412-9D1A-968C246DCAC1}"/>
                            </a:ext>
                          </a:extLst>
                        </p:cNvPr>
                        <p:cNvSpPr/>
                        <p:nvPr userDrawn="1"/>
                      </p:nvSpPr>
                      <p:spPr>
                        <a:xfrm>
                          <a:off x="5784784" y="7255510"/>
                          <a:ext cx="1417320" cy="14173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9" name="Oval 178">
                        <a:extLst>
                          <a:ext uri="{FF2B5EF4-FFF2-40B4-BE49-F238E27FC236}">
                            <a16:creationId xmlns:a16="http://schemas.microsoft.com/office/drawing/2014/main" id="{29B173F9-A6EA-4B31-B4C6-3C8DE08F2F11}"/>
                          </a:ext>
                        </a:extLst>
                      </p:cNvPr>
                      <p:cNvSpPr/>
                      <p:nvPr userDrawn="1"/>
                    </p:nvSpPr>
                    <p:spPr>
                      <a:xfrm>
                        <a:off x="5853364" y="7324090"/>
                        <a:ext cx="1280160" cy="12801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7" name="Oval 176">
                      <a:extLst>
                        <a:ext uri="{FF2B5EF4-FFF2-40B4-BE49-F238E27FC236}">
                          <a16:creationId xmlns:a16="http://schemas.microsoft.com/office/drawing/2014/main" id="{466DB0E2-4B80-4A09-8BCA-9432E1E1DAE3}"/>
                        </a:ext>
                      </a:extLst>
                    </p:cNvPr>
                    <p:cNvSpPr/>
                    <p:nvPr userDrawn="1"/>
                  </p:nvSpPr>
                  <p:spPr>
                    <a:xfrm>
                      <a:off x="5731328" y="7516191"/>
                      <a:ext cx="1143000" cy="11430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4" name="Oval 173">
                    <a:extLst>
                      <a:ext uri="{FF2B5EF4-FFF2-40B4-BE49-F238E27FC236}">
                        <a16:creationId xmlns:a16="http://schemas.microsoft.com/office/drawing/2014/main" id="{20D2F087-D77F-4913-922E-014FB9DEE63E}"/>
                      </a:ext>
                    </a:extLst>
                  </p:cNvPr>
                  <p:cNvSpPr/>
                  <p:nvPr userDrawn="1"/>
                </p:nvSpPr>
                <p:spPr>
                  <a:xfrm>
                    <a:off x="5799908" y="7584771"/>
                    <a:ext cx="1005840" cy="10058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66" name="Oval 165">
                  <a:extLst>
                    <a:ext uri="{FF2B5EF4-FFF2-40B4-BE49-F238E27FC236}">
                      <a16:creationId xmlns:a16="http://schemas.microsoft.com/office/drawing/2014/main" id="{DD44EC19-A244-4489-9CB8-0361CFBFD02F}"/>
                    </a:ext>
                  </a:extLst>
                </p:cNvPr>
                <p:cNvSpPr/>
                <p:nvPr userDrawn="1"/>
              </p:nvSpPr>
              <p:spPr>
                <a:xfrm>
                  <a:off x="5841984" y="7952850"/>
                  <a:ext cx="868680" cy="8686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7" name="Oval 166">
                  <a:extLst>
                    <a:ext uri="{FF2B5EF4-FFF2-40B4-BE49-F238E27FC236}">
                      <a16:creationId xmlns:a16="http://schemas.microsoft.com/office/drawing/2014/main" id="{C5C029E7-6D6D-4D14-8D8E-E407011AF097}"/>
                    </a:ext>
                  </a:extLst>
                </p:cNvPr>
                <p:cNvSpPr/>
                <p:nvPr userDrawn="1"/>
              </p:nvSpPr>
              <p:spPr>
                <a:xfrm>
                  <a:off x="5910564" y="8021430"/>
                  <a:ext cx="731520" cy="7315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9" name="Oval 168">
                  <a:extLst>
                    <a:ext uri="{FF2B5EF4-FFF2-40B4-BE49-F238E27FC236}">
                      <a16:creationId xmlns:a16="http://schemas.microsoft.com/office/drawing/2014/main" id="{4A74D8A7-ACD3-40A3-918D-46DF99BF9F3E}"/>
                    </a:ext>
                  </a:extLst>
                </p:cNvPr>
                <p:cNvSpPr/>
                <p:nvPr userDrawn="1"/>
              </p:nvSpPr>
              <p:spPr>
                <a:xfrm>
                  <a:off x="5979144" y="8090010"/>
                  <a:ext cx="594360" cy="5943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71" name="Oval 170">
                  <a:extLst>
                    <a:ext uri="{FF2B5EF4-FFF2-40B4-BE49-F238E27FC236}">
                      <a16:creationId xmlns:a16="http://schemas.microsoft.com/office/drawing/2014/main" id="{9C994ED9-5124-452B-986B-4782056BCFB3}"/>
                    </a:ext>
                  </a:extLst>
                </p:cNvPr>
                <p:cNvSpPr/>
                <p:nvPr userDrawn="1"/>
              </p:nvSpPr>
              <p:spPr>
                <a:xfrm>
                  <a:off x="6047724" y="8158590"/>
                  <a:ext cx="457200" cy="4572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72" name="Oval 171">
                  <a:extLst>
                    <a:ext uri="{FF2B5EF4-FFF2-40B4-BE49-F238E27FC236}">
                      <a16:creationId xmlns:a16="http://schemas.microsoft.com/office/drawing/2014/main" id="{8ADCBFB4-9F0A-40FB-A585-2728254E0A7C}"/>
                    </a:ext>
                  </a:extLst>
                </p:cNvPr>
                <p:cNvSpPr/>
                <p:nvPr userDrawn="1"/>
              </p:nvSpPr>
              <p:spPr>
                <a:xfrm>
                  <a:off x="6116304" y="8227170"/>
                  <a:ext cx="320040" cy="3200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64" name="Oval 163">
                <a:extLst>
                  <a:ext uri="{FF2B5EF4-FFF2-40B4-BE49-F238E27FC236}">
                    <a16:creationId xmlns:a16="http://schemas.microsoft.com/office/drawing/2014/main" id="{42E049E2-81A6-45F8-BA9F-DEA21400B1AD}"/>
                  </a:ext>
                </a:extLst>
              </p:cNvPr>
              <p:cNvSpPr/>
              <p:nvPr userDrawn="1"/>
            </p:nvSpPr>
            <p:spPr>
              <a:xfrm>
                <a:off x="6184884" y="8295750"/>
                <a:ext cx="182880" cy="1828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7" name="Freeform: Shape 66">
              <a:extLst>
                <a:ext uri="{FF2B5EF4-FFF2-40B4-BE49-F238E27FC236}">
                  <a16:creationId xmlns:a16="http://schemas.microsoft.com/office/drawing/2014/main" id="{75F20D6C-6085-4D3F-9186-6895908C97B9}"/>
                </a:ext>
              </a:extLst>
            </p:cNvPr>
            <p:cNvSpPr/>
            <p:nvPr userDrawn="1"/>
          </p:nvSpPr>
          <p:spPr>
            <a:xfrm rot="16200000">
              <a:off x="506891" y="5335524"/>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1" name="Rectangle 70">
              <a:extLst>
                <a:ext uri="{FF2B5EF4-FFF2-40B4-BE49-F238E27FC236}">
                  <a16:creationId xmlns:a16="http://schemas.microsoft.com/office/drawing/2014/main" id="{BC56BE23-DE49-4D55-A6A0-DFE2A870120D}"/>
                </a:ext>
              </a:extLst>
            </p:cNvPr>
            <p:cNvSpPr/>
            <p:nvPr userDrawn="1"/>
          </p:nvSpPr>
          <p:spPr>
            <a:xfrm>
              <a:off x="2028658" y="6089528"/>
              <a:ext cx="2049251" cy="7684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a:extLst>
                <a:ext uri="{FF2B5EF4-FFF2-40B4-BE49-F238E27FC236}">
                  <a16:creationId xmlns:a16="http://schemas.microsoft.com/office/drawing/2014/main" id="{BCF3BD55-FF25-4CA9-8016-81AEB8AA43E8}"/>
                </a:ext>
              </a:extLst>
            </p:cNvPr>
            <p:cNvSpPr/>
            <p:nvPr userDrawn="1"/>
          </p:nvSpPr>
          <p:spPr>
            <a:xfrm>
              <a:off x="3838078" y="1859479"/>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7" name="Straight Connector 76">
              <a:extLst>
                <a:ext uri="{FF2B5EF4-FFF2-40B4-BE49-F238E27FC236}">
                  <a16:creationId xmlns:a16="http://schemas.microsoft.com/office/drawing/2014/main" id="{DE09EA6C-7AC2-47BE-95B8-4D3412867BA5}"/>
                </a:ext>
              </a:extLst>
            </p:cNvPr>
            <p:cNvCxnSpPr>
              <a:cxnSpLocks/>
            </p:cNvCxnSpPr>
            <p:nvPr userDrawn="1"/>
          </p:nvCxnSpPr>
          <p:spPr>
            <a:xfrm flipV="1">
              <a:off x="0" y="1990665"/>
              <a:ext cx="4023360" cy="33894"/>
            </a:xfrm>
            <a:prstGeom prst="line">
              <a:avLst/>
            </a:prstGeom>
            <a:ln w="508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974771" y="576943"/>
            <a:ext cx="6449786" cy="2785508"/>
          </a:xfrm>
        </p:spPr>
        <p:txBody>
          <a:bodyPr anchor="b">
            <a:normAutofit/>
          </a:bodyPr>
          <a:lstStyle>
            <a:lvl1pPr algn="l">
              <a:defRPr sz="4800" cap="all" baseline="0">
                <a:solidFill>
                  <a:schemeClr val="tx2"/>
                </a:solidFill>
              </a:defRPr>
            </a:lvl1pPr>
          </a:lstStyle>
          <a:p>
            <a:r>
              <a:rPr lang="en-US" dirty="0"/>
              <a:t>Click to ADD TITLE</a:t>
            </a:r>
          </a:p>
        </p:txBody>
      </p:sp>
      <p:sp>
        <p:nvSpPr>
          <p:cNvPr id="3" name="Subtitle 2">
            <a:extLst>
              <a:ext uri="{FF2B5EF4-FFF2-40B4-BE49-F238E27FC236}">
                <a16:creationId xmlns:a16="http://schemas.microsoft.com/office/drawing/2014/main" id="{EB00591F-8CE8-B626-C81A-6C960B2BAECA}"/>
              </a:ext>
            </a:extLst>
          </p:cNvPr>
          <p:cNvSpPr>
            <a:spLocks noGrp="1"/>
          </p:cNvSpPr>
          <p:nvPr>
            <p:ph type="subTitle" idx="1" hasCustomPrompt="1"/>
          </p:nvPr>
        </p:nvSpPr>
        <p:spPr>
          <a:xfrm>
            <a:off x="4974772" y="3373686"/>
            <a:ext cx="6449785" cy="1029586"/>
          </a:xfrm>
        </p:spPr>
        <p:txBody>
          <a:bodyPr>
            <a:normAutofit/>
          </a:bodyPr>
          <a:lstStyle>
            <a:lvl1pPr marL="0" indent="0" algn="l">
              <a:lnSpc>
                <a:spcPct val="150000"/>
              </a:lnSpc>
              <a:spcBef>
                <a:spcPts val="0"/>
              </a:spcBef>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92" name="Date Placeholder 3">
            <a:extLst>
              <a:ext uri="{FF2B5EF4-FFF2-40B4-BE49-F238E27FC236}">
                <a16:creationId xmlns:a16="http://schemas.microsoft.com/office/drawing/2014/main" id="{2837477B-3D20-4982-86AF-91100FE408D3}"/>
              </a:ext>
            </a:extLst>
          </p:cNvPr>
          <p:cNvSpPr>
            <a:spLocks noGrp="1"/>
          </p:cNvSpPr>
          <p:nvPr>
            <p:ph type="dt" sz="half" idx="10"/>
          </p:nvPr>
        </p:nvSpPr>
        <p:spPr>
          <a:xfrm>
            <a:off x="7519821" y="6353175"/>
            <a:ext cx="1097280" cy="365125"/>
          </a:xfrm>
        </p:spPr>
        <p:txBody>
          <a:bodyPr/>
          <a:lstStyle>
            <a:lvl1pPr>
              <a:defRPr>
                <a:solidFill>
                  <a:schemeClr val="bg1"/>
                </a:solidFill>
              </a:defRPr>
            </a:lvl1pPr>
          </a:lstStyle>
          <a:p>
            <a:r>
              <a:rPr lang="en-US"/>
              <a:t>12/11/2023</a:t>
            </a:r>
            <a:endParaRPr lang="en-US" dirty="0"/>
          </a:p>
        </p:txBody>
      </p:sp>
      <p:sp>
        <p:nvSpPr>
          <p:cNvPr id="193" name="Footer Placeholder 4">
            <a:extLst>
              <a:ext uri="{FF2B5EF4-FFF2-40B4-BE49-F238E27FC236}">
                <a16:creationId xmlns:a16="http://schemas.microsoft.com/office/drawing/2014/main" id="{B6E38A1E-AF37-4A09-9B69-65397A079362}"/>
              </a:ext>
            </a:extLst>
          </p:cNvPr>
          <p:cNvSpPr>
            <a:spLocks noGrp="1"/>
          </p:cNvSpPr>
          <p:nvPr>
            <p:ph type="ftr" sz="quarter" idx="11"/>
          </p:nvPr>
        </p:nvSpPr>
        <p:spPr>
          <a:xfrm>
            <a:off x="8727198" y="6350000"/>
            <a:ext cx="2286000" cy="365125"/>
          </a:xfrm>
        </p:spPr>
        <p:txBody>
          <a:bodyPr/>
          <a:lstStyle>
            <a:lvl1pPr>
              <a:defRPr>
                <a:solidFill>
                  <a:schemeClr val="bg1"/>
                </a:solidFill>
              </a:defRPr>
            </a:lvl1pPr>
          </a:lstStyle>
          <a:p>
            <a:r>
              <a:rPr lang="en-US"/>
              <a:t>Presentation title</a:t>
            </a:r>
            <a:endParaRPr lang="en-US" dirty="0"/>
          </a:p>
        </p:txBody>
      </p:sp>
      <p:sp>
        <p:nvSpPr>
          <p:cNvPr id="194" name="Slide Number Placeholder 5">
            <a:extLst>
              <a:ext uri="{FF2B5EF4-FFF2-40B4-BE49-F238E27FC236}">
                <a16:creationId xmlns:a16="http://schemas.microsoft.com/office/drawing/2014/main" id="{FB77B535-C760-4E32-8A7E-BF9AD08BBC39}"/>
              </a:ext>
            </a:extLst>
          </p:cNvPr>
          <p:cNvSpPr>
            <a:spLocks noGrp="1"/>
          </p:cNvSpPr>
          <p:nvPr>
            <p:ph type="sldNum" sz="quarter" idx="12"/>
          </p:nvPr>
        </p:nvSpPr>
        <p:spPr>
          <a:xfrm>
            <a:off x="11123295" y="6352847"/>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64770521"/>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56"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1">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771736" y="896112"/>
            <a:ext cx="9389288" cy="1362456"/>
          </a:xfrm>
        </p:spPr>
        <p:txBody>
          <a:bodyPr anchor="t" anchorCtr="0"/>
          <a:lstStyle>
            <a:lvl1pPr>
              <a:defRPr cap="all" baseline="0">
                <a:solidFill>
                  <a:schemeClr val="accent1"/>
                </a:solidFill>
              </a:defRPr>
            </a:lvl1pPr>
          </a:lstStyle>
          <a:p>
            <a:r>
              <a:rPr lang="en-US" dirty="0"/>
              <a:t>CLICK TO ADD TITLE</a:t>
            </a:r>
          </a:p>
        </p:txBody>
      </p:sp>
      <p:grpSp>
        <p:nvGrpSpPr>
          <p:cNvPr id="5" name="Group 4">
            <a:extLst>
              <a:ext uri="{FF2B5EF4-FFF2-40B4-BE49-F238E27FC236}">
                <a16:creationId xmlns:a16="http://schemas.microsoft.com/office/drawing/2014/main" id="{E88DF45F-9FEA-47BE-AC15-52BE148E1814}"/>
              </a:ext>
              <a:ext uri="{C183D7F6-B498-43B3-948B-1728B52AA6E4}">
                <adec:decorative xmlns:adec="http://schemas.microsoft.com/office/drawing/2017/decorative" val="1"/>
              </a:ext>
            </a:extLst>
          </p:cNvPr>
          <p:cNvGrpSpPr/>
          <p:nvPr userDrawn="1"/>
        </p:nvGrpSpPr>
        <p:grpSpPr>
          <a:xfrm>
            <a:off x="11239499" y="0"/>
            <a:ext cx="1015984" cy="6858000"/>
            <a:chOff x="11239499" y="0"/>
            <a:chExt cx="1015984" cy="6858000"/>
          </a:xfrm>
        </p:grpSpPr>
        <p:sp>
          <p:nvSpPr>
            <p:cNvPr id="8" name="Rectangle 7">
              <a:extLst>
                <a:ext uri="{FF2B5EF4-FFF2-40B4-BE49-F238E27FC236}">
                  <a16:creationId xmlns:a16="http://schemas.microsoft.com/office/drawing/2014/main" id="{9C51E8B0-FB58-4BB5-9CDA-4A1B4DBC5E90}"/>
                </a:ext>
              </a:extLst>
            </p:cNvPr>
            <p:cNvSpPr/>
            <p:nvPr userDrawn="1"/>
          </p:nvSpPr>
          <p:spPr>
            <a:xfrm>
              <a:off x="11240499" y="4828032"/>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3548A0B2-480B-4F04-B7B5-67A328B174D1}"/>
                </a:ext>
              </a:extLst>
            </p:cNvPr>
            <p:cNvSpPr/>
            <p:nvPr userDrawn="1"/>
          </p:nvSpPr>
          <p:spPr>
            <a:xfrm>
              <a:off x="11240499"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0A19E0-B2DF-4E35-AD7A-80B5C429C6C1}"/>
                </a:ext>
              </a:extLst>
            </p:cNvPr>
            <p:cNvSpPr/>
            <p:nvPr userDrawn="1"/>
          </p:nvSpPr>
          <p:spPr>
            <a:xfrm>
              <a:off x="11240499"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A black and white striped pattern&#10;&#10;Description automatically generated with low confidence">
              <a:extLst>
                <a:ext uri="{FF2B5EF4-FFF2-40B4-BE49-F238E27FC236}">
                  <a16:creationId xmlns:a16="http://schemas.microsoft.com/office/drawing/2014/main" id="{9C1C8F39-77F2-4753-A57A-2FD46715F2A6}"/>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10777681" y="552957"/>
              <a:ext cx="1828800" cy="905164"/>
            </a:xfrm>
            <a:prstGeom prst="rect">
              <a:avLst/>
            </a:prstGeom>
          </p:spPr>
        </p:pic>
        <p:sp>
          <p:nvSpPr>
            <p:cNvPr id="14" name="Rectangle 13">
              <a:extLst>
                <a:ext uri="{FF2B5EF4-FFF2-40B4-BE49-F238E27FC236}">
                  <a16:creationId xmlns:a16="http://schemas.microsoft.com/office/drawing/2014/main" id="{0A6AF7B2-2B49-4313-AA4E-3FD77CF46A04}"/>
                </a:ext>
              </a:extLst>
            </p:cNvPr>
            <p:cNvSpPr/>
            <p:nvPr userDrawn="1"/>
          </p:nvSpPr>
          <p:spPr>
            <a:xfrm>
              <a:off x="11240499"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6" name="Graphic 25">
              <a:extLst>
                <a:ext uri="{FF2B5EF4-FFF2-40B4-BE49-F238E27FC236}">
                  <a16:creationId xmlns:a16="http://schemas.microsoft.com/office/drawing/2014/main" id="{E9AA5A01-9E59-4C92-9634-32DB51F918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6200000">
              <a:off x="10880040" y="5394960"/>
              <a:ext cx="1828800" cy="914400"/>
            </a:xfrm>
            <a:prstGeom prst="rect">
              <a:avLst/>
            </a:prstGeom>
          </p:spPr>
        </p:pic>
        <p:sp>
          <p:nvSpPr>
            <p:cNvPr id="16" name="Freeform: Shape 15">
              <a:extLst>
                <a:ext uri="{FF2B5EF4-FFF2-40B4-BE49-F238E27FC236}">
                  <a16:creationId xmlns:a16="http://schemas.microsoft.com/office/drawing/2014/main" id="{1D3A8643-F793-41FD-AA08-DC814719C40C}"/>
                </a:ext>
              </a:extLst>
            </p:cNvPr>
            <p:cNvSpPr/>
            <p:nvPr userDrawn="1"/>
          </p:nvSpPr>
          <p:spPr>
            <a:xfrm>
              <a:off x="11250235" y="4949368"/>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31" name="Graphic 30">
              <a:extLst>
                <a:ext uri="{FF2B5EF4-FFF2-40B4-BE49-F238E27FC236}">
                  <a16:creationId xmlns:a16="http://schemas.microsoft.com/office/drawing/2014/main" id="{F50D01F0-AD27-490F-8044-37B2D9E23326}"/>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5400000">
              <a:off x="10793035" y="3391083"/>
              <a:ext cx="1828800" cy="914400"/>
            </a:xfrm>
            <a:prstGeom prst="rect">
              <a:avLst/>
            </a:prstGeom>
          </p:spPr>
        </p:pic>
      </p:grpSp>
      <p:sp>
        <p:nvSpPr>
          <p:cNvPr id="32" name="Date Placeholder 3">
            <a:extLst>
              <a:ext uri="{FF2B5EF4-FFF2-40B4-BE49-F238E27FC236}">
                <a16:creationId xmlns:a16="http://schemas.microsoft.com/office/drawing/2014/main" id="{417A4AF6-C906-4001-BDD2-33E116318583}"/>
              </a:ext>
            </a:extLst>
          </p:cNvPr>
          <p:cNvSpPr>
            <a:spLocks noGrp="1"/>
          </p:cNvSpPr>
          <p:nvPr>
            <p:ph type="dt" sz="half" idx="10"/>
          </p:nvPr>
        </p:nvSpPr>
        <p:spPr>
          <a:xfrm>
            <a:off x="771735" y="6353175"/>
            <a:ext cx="1097280" cy="365125"/>
          </a:xfrm>
        </p:spPr>
        <p:txBody>
          <a:bodyPr/>
          <a:lstStyle>
            <a:lvl1pPr>
              <a:defRPr>
                <a:solidFill>
                  <a:schemeClr val="tx1">
                    <a:lumMod val="75000"/>
                    <a:lumOff val="25000"/>
                  </a:schemeClr>
                </a:solidFill>
              </a:defRPr>
            </a:lvl1pPr>
          </a:lstStyle>
          <a:p>
            <a:r>
              <a:rPr lang="en-US"/>
              <a:t>12/11/2023</a:t>
            </a:r>
            <a:endParaRPr lang="en-US" dirty="0"/>
          </a:p>
        </p:txBody>
      </p:sp>
      <p:sp>
        <p:nvSpPr>
          <p:cNvPr id="33" name="Footer Placeholder 4">
            <a:extLst>
              <a:ext uri="{FF2B5EF4-FFF2-40B4-BE49-F238E27FC236}">
                <a16:creationId xmlns:a16="http://schemas.microsoft.com/office/drawing/2014/main" id="{5D94E674-98A0-4C77-80E5-084E3946B242}"/>
              </a:ext>
            </a:extLst>
          </p:cNvPr>
          <p:cNvSpPr>
            <a:spLocks noGrp="1"/>
          </p:cNvSpPr>
          <p:nvPr>
            <p:ph type="ftr" sz="quarter" idx="11"/>
          </p:nvPr>
        </p:nvSpPr>
        <p:spPr>
          <a:xfrm>
            <a:off x="5424487" y="6350000"/>
            <a:ext cx="2286000" cy="365125"/>
          </a:xfrm>
        </p:spPr>
        <p:txBody>
          <a:bodyPr/>
          <a:lstStyle>
            <a:lvl1pPr>
              <a:defRPr>
                <a:solidFill>
                  <a:schemeClr val="tx1">
                    <a:lumMod val="75000"/>
                    <a:lumOff val="25000"/>
                  </a:schemeClr>
                </a:solidFill>
              </a:defRPr>
            </a:lvl1pPr>
          </a:lstStyle>
          <a:p>
            <a:r>
              <a:rPr lang="en-US"/>
              <a:t>Presentation title</a:t>
            </a:r>
            <a:endParaRPr lang="en-US" dirty="0"/>
          </a:p>
        </p:txBody>
      </p:sp>
      <p:sp>
        <p:nvSpPr>
          <p:cNvPr id="34" name="Slide Number Placeholder 5">
            <a:extLst>
              <a:ext uri="{FF2B5EF4-FFF2-40B4-BE49-F238E27FC236}">
                <a16:creationId xmlns:a16="http://schemas.microsoft.com/office/drawing/2014/main" id="{36214990-C58C-4D62-9381-40A242460690}"/>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
        <p:nvSpPr>
          <p:cNvPr id="6" name="Content Placeholder 2">
            <a:extLst>
              <a:ext uri="{FF2B5EF4-FFF2-40B4-BE49-F238E27FC236}">
                <a16:creationId xmlns:a16="http://schemas.microsoft.com/office/drawing/2014/main" id="{B135D7B7-20E9-ADCF-4417-B443AF3112FC}"/>
              </a:ext>
            </a:extLst>
          </p:cNvPr>
          <p:cNvSpPr>
            <a:spLocks noGrp="1"/>
          </p:cNvSpPr>
          <p:nvPr>
            <p:ph sz="half" idx="14" hasCustomPrompt="1"/>
          </p:nvPr>
        </p:nvSpPr>
        <p:spPr>
          <a:xfrm>
            <a:off x="771734" y="2590800"/>
            <a:ext cx="4515035" cy="3505200"/>
          </a:xfrm>
        </p:spPr>
        <p:txBody>
          <a:bodyPr>
            <a:normAutofit/>
          </a:bodyPr>
          <a:lstStyle>
            <a:lvl1pPr marL="0" indent="0">
              <a:lnSpc>
                <a:spcPts val="2000"/>
              </a:lnSpc>
              <a:buFont typeface="Arial" panose="020B0604020202020204" pitchFamily="34" charset="0"/>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a:extLst>
              <a:ext uri="{FF2B5EF4-FFF2-40B4-BE49-F238E27FC236}">
                <a16:creationId xmlns:a16="http://schemas.microsoft.com/office/drawing/2014/main" id="{5D4468C5-0B68-8408-80C5-F8681CA98918}"/>
              </a:ext>
            </a:extLst>
          </p:cNvPr>
          <p:cNvSpPr>
            <a:spLocks noGrp="1"/>
          </p:cNvSpPr>
          <p:nvPr>
            <p:ph sz="half" idx="15" hasCustomPrompt="1"/>
          </p:nvPr>
        </p:nvSpPr>
        <p:spPr>
          <a:xfrm>
            <a:off x="5645989" y="2590800"/>
            <a:ext cx="4515035" cy="3505200"/>
          </a:xfrm>
        </p:spPr>
        <p:txBody>
          <a:bodyPr>
            <a:normAutofit/>
          </a:bodyPr>
          <a:lstStyle>
            <a:lvl1pPr marL="0" indent="0">
              <a:lnSpc>
                <a:spcPts val="2000"/>
              </a:lnSpc>
              <a:buFont typeface="Arial" panose="020B0604020202020204" pitchFamily="34" charset="0"/>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88813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2">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26" name="Graphic 25">
            <a:extLst>
              <a:ext uri="{FF2B5EF4-FFF2-40B4-BE49-F238E27FC236}">
                <a16:creationId xmlns:a16="http://schemas.microsoft.com/office/drawing/2014/main" id="{E1BC9BFE-80C0-4DA9-92DB-070C41E412B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8097646">
            <a:off x="403102" y="-983359"/>
            <a:ext cx="2029968" cy="2029968"/>
          </a:xfrm>
          <a:prstGeom prst="rect">
            <a:avLst/>
          </a:prstGeom>
        </p:spPr>
      </p:pic>
      <p:sp>
        <p:nvSpPr>
          <p:cNvPr id="8" name="Rectangle 23">
            <a:extLst>
              <a:ext uri="{FF2B5EF4-FFF2-40B4-BE49-F238E27FC236}">
                <a16:creationId xmlns:a16="http://schemas.microsoft.com/office/drawing/2014/main" id="{F5ED01E4-35BF-4165-86B2-E3BDFD91DEE3}"/>
              </a:ext>
              <a:ext uri="{C183D7F6-B498-43B3-948B-1728B52AA6E4}">
                <adec:decorative xmlns:adec="http://schemas.microsoft.com/office/drawing/2017/decorative" val="1"/>
              </a:ext>
            </a:extLst>
          </p:cNvPr>
          <p:cNvSpPr/>
          <p:nvPr userDrawn="1"/>
        </p:nvSpPr>
        <p:spPr>
          <a:xfrm rot="13508190">
            <a:off x="-1025089" y="458228"/>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a:extLst>
              <a:ext uri="{FF2B5EF4-FFF2-40B4-BE49-F238E27FC236}">
                <a16:creationId xmlns:a16="http://schemas.microsoft.com/office/drawing/2014/main" id="{B7E6DD28-C71B-4484-973A-D12A27730009}"/>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8902533">
            <a:off x="407892" y="1900474"/>
            <a:ext cx="2029968" cy="2029968"/>
          </a:xfrm>
          <a:prstGeom prst="rect">
            <a:avLst/>
          </a:prstGeom>
        </p:spPr>
      </p:pic>
      <p:sp>
        <p:nvSpPr>
          <p:cNvPr id="11" name="Rectangle 23">
            <a:extLst>
              <a:ext uri="{FF2B5EF4-FFF2-40B4-BE49-F238E27FC236}">
                <a16:creationId xmlns:a16="http://schemas.microsoft.com/office/drawing/2014/main" id="{AB403917-256D-4254-A12F-F8BD19470C42}"/>
              </a:ext>
              <a:ext uri="{C183D7F6-B498-43B3-948B-1728B52AA6E4}">
                <adec:decorative xmlns:adec="http://schemas.microsoft.com/office/drawing/2017/decorative" val="1"/>
              </a:ext>
            </a:extLst>
          </p:cNvPr>
          <p:cNvSpPr/>
          <p:nvPr userDrawn="1"/>
        </p:nvSpPr>
        <p:spPr>
          <a:xfrm rot="18900000">
            <a:off x="413443" y="1923515"/>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Graphic 11">
            <a:extLst>
              <a:ext uri="{FF2B5EF4-FFF2-40B4-BE49-F238E27FC236}">
                <a16:creationId xmlns:a16="http://schemas.microsoft.com/office/drawing/2014/main" id="{EB06A536-5FCB-4761-9EFF-D54BE44B1FD9}"/>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2708786">
            <a:off x="-1021285" y="3355869"/>
            <a:ext cx="2029968" cy="2029968"/>
          </a:xfrm>
          <a:prstGeom prst="rect">
            <a:avLst/>
          </a:prstGeom>
        </p:spPr>
      </p:pic>
      <p:pic>
        <p:nvPicPr>
          <p:cNvPr id="13" name="Graphic 12">
            <a:extLst>
              <a:ext uri="{FF2B5EF4-FFF2-40B4-BE49-F238E27FC236}">
                <a16:creationId xmlns:a16="http://schemas.microsoft.com/office/drawing/2014/main" id="{3B73C61F-3D48-4791-8280-D98D2C01E0C1}"/>
              </a:ext>
              <a:ext uri="{C183D7F6-B498-43B3-948B-1728B52AA6E4}">
                <adec:decorative xmlns:adec="http://schemas.microsoft.com/office/drawing/2017/decorative" val="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3489227">
            <a:off x="1859807" y="3357927"/>
            <a:ext cx="2029968" cy="2029968"/>
          </a:xfrm>
          <a:prstGeom prst="rect">
            <a:avLst/>
          </a:prstGeom>
        </p:spPr>
      </p:pic>
      <p:grpSp>
        <p:nvGrpSpPr>
          <p:cNvPr id="21" name="Group 20">
            <a:extLst>
              <a:ext uri="{FF2B5EF4-FFF2-40B4-BE49-F238E27FC236}">
                <a16:creationId xmlns:a16="http://schemas.microsoft.com/office/drawing/2014/main" id="{94213EEF-F759-4045-9F53-49C1B4ECED53}"/>
              </a:ext>
              <a:ext uri="{C183D7F6-B498-43B3-948B-1728B52AA6E4}">
                <adec:decorative xmlns:adec="http://schemas.microsoft.com/office/drawing/2017/decorative" val="1"/>
              </a:ext>
            </a:extLst>
          </p:cNvPr>
          <p:cNvGrpSpPr/>
          <p:nvPr userDrawn="1"/>
        </p:nvGrpSpPr>
        <p:grpSpPr>
          <a:xfrm>
            <a:off x="-7411" y="5806395"/>
            <a:ext cx="2870810" cy="1000774"/>
            <a:chOff x="-13699" y="5839164"/>
            <a:chExt cx="2862790" cy="1000774"/>
          </a:xfrm>
        </p:grpSpPr>
        <p:sp>
          <p:nvSpPr>
            <p:cNvPr id="91" name="Freeform: Shape 90">
              <a:extLst>
                <a:ext uri="{FF2B5EF4-FFF2-40B4-BE49-F238E27FC236}">
                  <a16:creationId xmlns:a16="http://schemas.microsoft.com/office/drawing/2014/main" id="{2EA4D38A-6ACD-4296-B454-E5BD7EAC7990}"/>
                </a:ext>
              </a:extLst>
            </p:cNvPr>
            <p:cNvSpPr/>
            <p:nvPr userDrawn="1"/>
          </p:nvSpPr>
          <p:spPr>
            <a:xfrm>
              <a:off x="-13699" y="5839164"/>
              <a:ext cx="2862790" cy="28868"/>
            </a:xfrm>
            <a:custGeom>
              <a:avLst/>
              <a:gdLst>
                <a:gd name="connsiteX0" fmla="*/ 0 w 2862790"/>
                <a:gd name="connsiteY0" fmla="*/ 0 h 28868"/>
                <a:gd name="connsiteX1" fmla="*/ 2862790 w 2862790"/>
                <a:gd name="connsiteY1" fmla="*/ 0 h 28868"/>
                <a:gd name="connsiteX2" fmla="*/ 2833921 w 2862790"/>
                <a:gd name="connsiteY2" fmla="*/ 28868 h 28868"/>
                <a:gd name="connsiteX3" fmla="*/ 28868 w 2862790"/>
                <a:gd name="connsiteY3" fmla="*/ 28868 h 28868"/>
                <a:gd name="connsiteX4" fmla="*/ 0 w 286279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2790" h="28868">
                  <a:moveTo>
                    <a:pt x="0" y="0"/>
                  </a:moveTo>
                  <a:lnTo>
                    <a:pt x="2862790" y="0"/>
                  </a:lnTo>
                  <a:lnTo>
                    <a:pt x="2833921"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Freeform: Shape 89">
              <a:extLst>
                <a:ext uri="{FF2B5EF4-FFF2-40B4-BE49-F238E27FC236}">
                  <a16:creationId xmlns:a16="http://schemas.microsoft.com/office/drawing/2014/main" id="{74E32D04-F635-443B-B642-A509F0473CB5}"/>
                </a:ext>
              </a:extLst>
            </p:cNvPr>
            <p:cNvSpPr/>
            <p:nvPr userDrawn="1"/>
          </p:nvSpPr>
          <p:spPr>
            <a:xfrm>
              <a:off x="47246" y="5900109"/>
              <a:ext cx="2740900" cy="28868"/>
            </a:xfrm>
            <a:custGeom>
              <a:avLst/>
              <a:gdLst>
                <a:gd name="connsiteX0" fmla="*/ 0 w 2740900"/>
                <a:gd name="connsiteY0" fmla="*/ 0 h 28868"/>
                <a:gd name="connsiteX1" fmla="*/ 2740900 w 2740900"/>
                <a:gd name="connsiteY1" fmla="*/ 0 h 28868"/>
                <a:gd name="connsiteX2" fmla="*/ 2712032 w 2740900"/>
                <a:gd name="connsiteY2" fmla="*/ 28868 h 28868"/>
                <a:gd name="connsiteX3" fmla="*/ 28868 w 2740900"/>
                <a:gd name="connsiteY3" fmla="*/ 28868 h 28868"/>
                <a:gd name="connsiteX4" fmla="*/ 0 w 274090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0900" h="28868">
                  <a:moveTo>
                    <a:pt x="0" y="0"/>
                  </a:moveTo>
                  <a:lnTo>
                    <a:pt x="2740900" y="0"/>
                  </a:lnTo>
                  <a:lnTo>
                    <a:pt x="2712032"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9" name="Freeform: Shape 88">
              <a:extLst>
                <a:ext uri="{FF2B5EF4-FFF2-40B4-BE49-F238E27FC236}">
                  <a16:creationId xmlns:a16="http://schemas.microsoft.com/office/drawing/2014/main" id="{C95F7659-0C0B-4798-8392-E6B36B62DEA4}"/>
                </a:ext>
              </a:extLst>
            </p:cNvPr>
            <p:cNvSpPr/>
            <p:nvPr userDrawn="1"/>
          </p:nvSpPr>
          <p:spPr>
            <a:xfrm>
              <a:off x="108992" y="5960251"/>
              <a:ext cx="2619012" cy="29671"/>
            </a:xfrm>
            <a:custGeom>
              <a:avLst/>
              <a:gdLst>
                <a:gd name="connsiteX0" fmla="*/ 0 w 2619012"/>
                <a:gd name="connsiteY0" fmla="*/ 0 h 29671"/>
                <a:gd name="connsiteX1" fmla="*/ 2619012 w 2619012"/>
                <a:gd name="connsiteY1" fmla="*/ 0 h 29671"/>
                <a:gd name="connsiteX2" fmla="*/ 2590143 w 2619012"/>
                <a:gd name="connsiteY2" fmla="*/ 28868 h 29671"/>
                <a:gd name="connsiteX3" fmla="*/ 28067 w 2619012"/>
                <a:gd name="connsiteY3" fmla="*/ 29671 h 29671"/>
                <a:gd name="connsiteX4" fmla="*/ 28869 w 2619012"/>
                <a:gd name="connsiteY4" fmla="*/ 28869 h 29671"/>
                <a:gd name="connsiteX5" fmla="*/ 0 w 2619012"/>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9012" h="29671">
                  <a:moveTo>
                    <a:pt x="0" y="0"/>
                  </a:moveTo>
                  <a:lnTo>
                    <a:pt x="2619012" y="0"/>
                  </a:lnTo>
                  <a:lnTo>
                    <a:pt x="2590143" y="28868"/>
                  </a:lnTo>
                  <a:lnTo>
                    <a:pt x="28067" y="29671"/>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8" name="Freeform: Shape 87">
              <a:extLst>
                <a:ext uri="{FF2B5EF4-FFF2-40B4-BE49-F238E27FC236}">
                  <a16:creationId xmlns:a16="http://schemas.microsoft.com/office/drawing/2014/main" id="{ABB69ABA-A9D2-4649-A1AB-E12AA2D2C8E7}"/>
                </a:ext>
              </a:extLst>
            </p:cNvPr>
            <p:cNvSpPr/>
            <p:nvPr userDrawn="1"/>
          </p:nvSpPr>
          <p:spPr>
            <a:xfrm>
              <a:off x="169937" y="6021196"/>
              <a:ext cx="2497122" cy="29670"/>
            </a:xfrm>
            <a:custGeom>
              <a:avLst/>
              <a:gdLst>
                <a:gd name="connsiteX0" fmla="*/ 0 w 2497122"/>
                <a:gd name="connsiteY0" fmla="*/ 0 h 29670"/>
                <a:gd name="connsiteX1" fmla="*/ 2497122 w 2497122"/>
                <a:gd name="connsiteY1" fmla="*/ 0 h 29670"/>
                <a:gd name="connsiteX2" fmla="*/ 2468254 w 2497122"/>
                <a:gd name="connsiteY2" fmla="*/ 28868 h 29670"/>
                <a:gd name="connsiteX3" fmla="*/ 28066 w 2497122"/>
                <a:gd name="connsiteY3" fmla="*/ 29670 h 29670"/>
                <a:gd name="connsiteX4" fmla="*/ 28868 w 2497122"/>
                <a:gd name="connsiteY4" fmla="*/ 28868 h 29670"/>
                <a:gd name="connsiteX5" fmla="*/ 0 w 2497122"/>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122" h="29670">
                  <a:moveTo>
                    <a:pt x="0" y="0"/>
                  </a:moveTo>
                  <a:lnTo>
                    <a:pt x="2497122" y="0"/>
                  </a:lnTo>
                  <a:lnTo>
                    <a:pt x="2468254"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7" name="Freeform: Shape 86">
              <a:extLst>
                <a:ext uri="{FF2B5EF4-FFF2-40B4-BE49-F238E27FC236}">
                  <a16:creationId xmlns:a16="http://schemas.microsoft.com/office/drawing/2014/main" id="{8B88CE23-E34F-470C-8C56-46C08322365F}"/>
                </a:ext>
              </a:extLst>
            </p:cNvPr>
            <p:cNvSpPr/>
            <p:nvPr userDrawn="1"/>
          </p:nvSpPr>
          <p:spPr>
            <a:xfrm>
              <a:off x="229279" y="6082140"/>
              <a:ext cx="2376837" cy="28869"/>
            </a:xfrm>
            <a:custGeom>
              <a:avLst/>
              <a:gdLst>
                <a:gd name="connsiteX0" fmla="*/ 0 w 2376837"/>
                <a:gd name="connsiteY0" fmla="*/ 0 h 28869"/>
                <a:gd name="connsiteX1" fmla="*/ 2376837 w 2376837"/>
                <a:gd name="connsiteY1" fmla="*/ 0 h 28869"/>
                <a:gd name="connsiteX2" fmla="*/ 2347968 w 2376837"/>
                <a:gd name="connsiteY2" fmla="*/ 28868 h 28869"/>
                <a:gd name="connsiteX3" fmla="*/ 28868 w 2376837"/>
                <a:gd name="connsiteY3" fmla="*/ 28869 h 28869"/>
                <a:gd name="connsiteX4" fmla="*/ 0 w 2376837"/>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837" h="28869">
                  <a:moveTo>
                    <a:pt x="0" y="0"/>
                  </a:moveTo>
                  <a:lnTo>
                    <a:pt x="2376837" y="0"/>
                  </a:lnTo>
                  <a:lnTo>
                    <a:pt x="2347968"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6" name="Freeform: Shape 85">
              <a:extLst>
                <a:ext uri="{FF2B5EF4-FFF2-40B4-BE49-F238E27FC236}">
                  <a16:creationId xmlns:a16="http://schemas.microsoft.com/office/drawing/2014/main" id="{75BCEDE2-961E-42E0-AF9C-3D070C974007}"/>
                </a:ext>
              </a:extLst>
            </p:cNvPr>
            <p:cNvSpPr/>
            <p:nvPr userDrawn="1"/>
          </p:nvSpPr>
          <p:spPr>
            <a:xfrm>
              <a:off x="290222" y="6143085"/>
              <a:ext cx="2254948" cy="28868"/>
            </a:xfrm>
            <a:custGeom>
              <a:avLst/>
              <a:gdLst>
                <a:gd name="connsiteX0" fmla="*/ 0 w 2254948"/>
                <a:gd name="connsiteY0" fmla="*/ 0 h 28868"/>
                <a:gd name="connsiteX1" fmla="*/ 2254948 w 2254948"/>
                <a:gd name="connsiteY1" fmla="*/ 0 h 28868"/>
                <a:gd name="connsiteX2" fmla="*/ 2226080 w 2254948"/>
                <a:gd name="connsiteY2" fmla="*/ 28868 h 28868"/>
                <a:gd name="connsiteX3" fmla="*/ 28868 w 2254948"/>
                <a:gd name="connsiteY3" fmla="*/ 28868 h 28868"/>
                <a:gd name="connsiteX4" fmla="*/ 0 w 2254948"/>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4948" h="28868">
                  <a:moveTo>
                    <a:pt x="0" y="0"/>
                  </a:moveTo>
                  <a:lnTo>
                    <a:pt x="2254948" y="0"/>
                  </a:lnTo>
                  <a:lnTo>
                    <a:pt x="2226080"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5" name="Freeform: Shape 84">
              <a:extLst>
                <a:ext uri="{FF2B5EF4-FFF2-40B4-BE49-F238E27FC236}">
                  <a16:creationId xmlns:a16="http://schemas.microsoft.com/office/drawing/2014/main" id="{FB930397-7A2A-4C50-9EC9-7E3107D065D2}"/>
                </a:ext>
              </a:extLst>
            </p:cNvPr>
            <p:cNvSpPr/>
            <p:nvPr userDrawn="1"/>
          </p:nvSpPr>
          <p:spPr>
            <a:xfrm>
              <a:off x="351970" y="6203227"/>
              <a:ext cx="2133059" cy="29671"/>
            </a:xfrm>
            <a:custGeom>
              <a:avLst/>
              <a:gdLst>
                <a:gd name="connsiteX0" fmla="*/ 2133059 w 2133059"/>
                <a:gd name="connsiteY0" fmla="*/ 0 h 29671"/>
                <a:gd name="connsiteX1" fmla="*/ 2104190 w 2133059"/>
                <a:gd name="connsiteY1" fmla="*/ 28869 h 29671"/>
                <a:gd name="connsiteX2" fmla="*/ 28066 w 2133059"/>
                <a:gd name="connsiteY2" fmla="*/ 29671 h 29671"/>
                <a:gd name="connsiteX3" fmla="*/ 28868 w 2133059"/>
                <a:gd name="connsiteY3" fmla="*/ 28869 h 29671"/>
                <a:gd name="connsiteX4" fmla="*/ 0 w 2133059"/>
                <a:gd name="connsiteY4" fmla="*/ 1 h 29671"/>
                <a:gd name="connsiteX5" fmla="*/ 2133059 w 2133059"/>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3059" h="29671">
                  <a:moveTo>
                    <a:pt x="2133059" y="0"/>
                  </a:moveTo>
                  <a:lnTo>
                    <a:pt x="2104190" y="28869"/>
                  </a:lnTo>
                  <a:lnTo>
                    <a:pt x="28066" y="29671"/>
                  </a:lnTo>
                  <a:lnTo>
                    <a:pt x="28868" y="28869"/>
                  </a:lnTo>
                  <a:lnTo>
                    <a:pt x="0" y="1"/>
                  </a:lnTo>
                  <a:lnTo>
                    <a:pt x="2133059"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4" name="Freeform: Shape 83">
              <a:extLst>
                <a:ext uri="{FF2B5EF4-FFF2-40B4-BE49-F238E27FC236}">
                  <a16:creationId xmlns:a16="http://schemas.microsoft.com/office/drawing/2014/main" id="{8CA98174-D81B-4241-92F9-D0D2028FFEA9}"/>
                </a:ext>
              </a:extLst>
            </p:cNvPr>
            <p:cNvSpPr/>
            <p:nvPr userDrawn="1"/>
          </p:nvSpPr>
          <p:spPr>
            <a:xfrm>
              <a:off x="411310" y="6264172"/>
              <a:ext cx="2012774" cy="28868"/>
            </a:xfrm>
            <a:custGeom>
              <a:avLst/>
              <a:gdLst>
                <a:gd name="connsiteX0" fmla="*/ 0 w 2012774"/>
                <a:gd name="connsiteY0" fmla="*/ 0 h 28868"/>
                <a:gd name="connsiteX1" fmla="*/ 2012774 w 2012774"/>
                <a:gd name="connsiteY1" fmla="*/ 0 h 28868"/>
                <a:gd name="connsiteX2" fmla="*/ 1983905 w 2012774"/>
                <a:gd name="connsiteY2" fmla="*/ 28868 h 28868"/>
                <a:gd name="connsiteX3" fmla="*/ 28868 w 2012774"/>
                <a:gd name="connsiteY3" fmla="*/ 28868 h 28868"/>
                <a:gd name="connsiteX4" fmla="*/ 0 w 201277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774" h="28868">
                  <a:moveTo>
                    <a:pt x="0" y="0"/>
                  </a:moveTo>
                  <a:lnTo>
                    <a:pt x="2012774" y="0"/>
                  </a:lnTo>
                  <a:lnTo>
                    <a:pt x="1983905"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Freeform: Shape 82">
              <a:extLst>
                <a:ext uri="{FF2B5EF4-FFF2-40B4-BE49-F238E27FC236}">
                  <a16:creationId xmlns:a16="http://schemas.microsoft.com/office/drawing/2014/main" id="{E4CE4FB8-5E60-4288-B2FA-CF9316ED449F}"/>
                </a:ext>
              </a:extLst>
            </p:cNvPr>
            <p:cNvSpPr/>
            <p:nvPr userDrawn="1"/>
          </p:nvSpPr>
          <p:spPr>
            <a:xfrm>
              <a:off x="472255" y="6325117"/>
              <a:ext cx="1890884" cy="28868"/>
            </a:xfrm>
            <a:custGeom>
              <a:avLst/>
              <a:gdLst>
                <a:gd name="connsiteX0" fmla="*/ 0 w 1890884"/>
                <a:gd name="connsiteY0" fmla="*/ 0 h 28868"/>
                <a:gd name="connsiteX1" fmla="*/ 1890884 w 1890884"/>
                <a:gd name="connsiteY1" fmla="*/ 0 h 28868"/>
                <a:gd name="connsiteX2" fmla="*/ 1862016 w 1890884"/>
                <a:gd name="connsiteY2" fmla="*/ 28868 h 28868"/>
                <a:gd name="connsiteX3" fmla="*/ 28868 w 1890884"/>
                <a:gd name="connsiteY3" fmla="*/ 28868 h 28868"/>
                <a:gd name="connsiteX4" fmla="*/ 0 w 189088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884" h="28868">
                  <a:moveTo>
                    <a:pt x="0" y="0"/>
                  </a:moveTo>
                  <a:lnTo>
                    <a:pt x="1890884" y="0"/>
                  </a:lnTo>
                  <a:lnTo>
                    <a:pt x="1862016"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2" name="Freeform: Shape 81">
              <a:extLst>
                <a:ext uri="{FF2B5EF4-FFF2-40B4-BE49-F238E27FC236}">
                  <a16:creationId xmlns:a16="http://schemas.microsoft.com/office/drawing/2014/main" id="{6F69FE5C-0AF0-42F6-A721-9E2244C967AA}"/>
                </a:ext>
              </a:extLst>
            </p:cNvPr>
            <p:cNvSpPr/>
            <p:nvPr userDrawn="1"/>
          </p:nvSpPr>
          <p:spPr>
            <a:xfrm>
              <a:off x="533199" y="6386061"/>
              <a:ext cx="1768996" cy="28869"/>
            </a:xfrm>
            <a:custGeom>
              <a:avLst/>
              <a:gdLst>
                <a:gd name="connsiteX0" fmla="*/ 0 w 1768996"/>
                <a:gd name="connsiteY0" fmla="*/ 0 h 28869"/>
                <a:gd name="connsiteX1" fmla="*/ 1768996 w 1768996"/>
                <a:gd name="connsiteY1" fmla="*/ 0 h 28869"/>
                <a:gd name="connsiteX2" fmla="*/ 1740128 w 1768996"/>
                <a:gd name="connsiteY2" fmla="*/ 28868 h 28869"/>
                <a:gd name="connsiteX3" fmla="*/ 28869 w 1768996"/>
                <a:gd name="connsiteY3" fmla="*/ 28869 h 28869"/>
                <a:gd name="connsiteX4" fmla="*/ 0 w 1768996"/>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8996" h="28869">
                  <a:moveTo>
                    <a:pt x="0" y="0"/>
                  </a:moveTo>
                  <a:lnTo>
                    <a:pt x="1768996" y="0"/>
                  </a:lnTo>
                  <a:lnTo>
                    <a:pt x="1740128"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1" name="Freeform: Shape 80">
              <a:extLst>
                <a:ext uri="{FF2B5EF4-FFF2-40B4-BE49-F238E27FC236}">
                  <a16:creationId xmlns:a16="http://schemas.microsoft.com/office/drawing/2014/main" id="{E8311083-D41B-4770-B6A9-AFA83AAF2885}"/>
                </a:ext>
              </a:extLst>
            </p:cNvPr>
            <p:cNvSpPr/>
            <p:nvPr userDrawn="1"/>
          </p:nvSpPr>
          <p:spPr>
            <a:xfrm>
              <a:off x="594946" y="6446204"/>
              <a:ext cx="1647106" cy="29670"/>
            </a:xfrm>
            <a:custGeom>
              <a:avLst/>
              <a:gdLst>
                <a:gd name="connsiteX0" fmla="*/ 0 w 1647106"/>
                <a:gd name="connsiteY0" fmla="*/ 0 h 29670"/>
                <a:gd name="connsiteX1" fmla="*/ 1647106 w 1647106"/>
                <a:gd name="connsiteY1" fmla="*/ 0 h 29670"/>
                <a:gd name="connsiteX2" fmla="*/ 1618238 w 1647106"/>
                <a:gd name="connsiteY2" fmla="*/ 28868 h 29670"/>
                <a:gd name="connsiteX3" fmla="*/ 28066 w 1647106"/>
                <a:gd name="connsiteY3" fmla="*/ 29670 h 29670"/>
                <a:gd name="connsiteX4" fmla="*/ 28868 w 1647106"/>
                <a:gd name="connsiteY4" fmla="*/ 28868 h 29670"/>
                <a:gd name="connsiteX5" fmla="*/ 0 w 1647106"/>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7106" h="29670">
                  <a:moveTo>
                    <a:pt x="0" y="0"/>
                  </a:moveTo>
                  <a:lnTo>
                    <a:pt x="1647106" y="0"/>
                  </a:lnTo>
                  <a:lnTo>
                    <a:pt x="1618238"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0" name="Freeform: Shape 79">
              <a:extLst>
                <a:ext uri="{FF2B5EF4-FFF2-40B4-BE49-F238E27FC236}">
                  <a16:creationId xmlns:a16="http://schemas.microsoft.com/office/drawing/2014/main" id="{730A62EE-9416-445D-B0B2-018F008614B8}"/>
                </a:ext>
              </a:extLst>
            </p:cNvPr>
            <p:cNvSpPr/>
            <p:nvPr userDrawn="1"/>
          </p:nvSpPr>
          <p:spPr>
            <a:xfrm>
              <a:off x="654287" y="6507148"/>
              <a:ext cx="1526821" cy="28869"/>
            </a:xfrm>
            <a:custGeom>
              <a:avLst/>
              <a:gdLst>
                <a:gd name="connsiteX0" fmla="*/ 0 w 1526821"/>
                <a:gd name="connsiteY0" fmla="*/ 0 h 28869"/>
                <a:gd name="connsiteX1" fmla="*/ 1526821 w 1526821"/>
                <a:gd name="connsiteY1" fmla="*/ 0 h 28869"/>
                <a:gd name="connsiteX2" fmla="*/ 1497952 w 1526821"/>
                <a:gd name="connsiteY2" fmla="*/ 28868 h 28869"/>
                <a:gd name="connsiteX3" fmla="*/ 28868 w 1526821"/>
                <a:gd name="connsiteY3" fmla="*/ 28869 h 28869"/>
                <a:gd name="connsiteX4" fmla="*/ 0 w 1526821"/>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6821" h="28869">
                  <a:moveTo>
                    <a:pt x="0" y="0"/>
                  </a:moveTo>
                  <a:lnTo>
                    <a:pt x="1526821" y="0"/>
                  </a:lnTo>
                  <a:lnTo>
                    <a:pt x="1497952"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9" name="Freeform: Shape 78">
              <a:extLst>
                <a:ext uri="{FF2B5EF4-FFF2-40B4-BE49-F238E27FC236}">
                  <a16:creationId xmlns:a16="http://schemas.microsoft.com/office/drawing/2014/main" id="{4A92E211-EBEF-4E62-97FD-46ECC42436DF}"/>
                </a:ext>
              </a:extLst>
            </p:cNvPr>
            <p:cNvSpPr/>
            <p:nvPr userDrawn="1"/>
          </p:nvSpPr>
          <p:spPr>
            <a:xfrm>
              <a:off x="715231" y="6568093"/>
              <a:ext cx="1404932" cy="28868"/>
            </a:xfrm>
            <a:custGeom>
              <a:avLst/>
              <a:gdLst>
                <a:gd name="connsiteX0" fmla="*/ 0 w 1404932"/>
                <a:gd name="connsiteY0" fmla="*/ 0 h 28868"/>
                <a:gd name="connsiteX1" fmla="*/ 1404932 w 1404932"/>
                <a:gd name="connsiteY1" fmla="*/ 0 h 28868"/>
                <a:gd name="connsiteX2" fmla="*/ 1376064 w 1404932"/>
                <a:gd name="connsiteY2" fmla="*/ 28868 h 28868"/>
                <a:gd name="connsiteX3" fmla="*/ 28868 w 1404932"/>
                <a:gd name="connsiteY3" fmla="*/ 28868 h 28868"/>
                <a:gd name="connsiteX4" fmla="*/ 0 w 1404932"/>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4932" h="28868">
                  <a:moveTo>
                    <a:pt x="0" y="0"/>
                  </a:moveTo>
                  <a:lnTo>
                    <a:pt x="1404932" y="0"/>
                  </a:lnTo>
                  <a:lnTo>
                    <a:pt x="1376064"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8" name="Freeform: Shape 77">
              <a:extLst>
                <a:ext uri="{FF2B5EF4-FFF2-40B4-BE49-F238E27FC236}">
                  <a16:creationId xmlns:a16="http://schemas.microsoft.com/office/drawing/2014/main" id="{CC8A63A1-564C-478A-B490-96E1C76014CC}"/>
                </a:ext>
              </a:extLst>
            </p:cNvPr>
            <p:cNvSpPr/>
            <p:nvPr userDrawn="1"/>
          </p:nvSpPr>
          <p:spPr>
            <a:xfrm>
              <a:off x="776977" y="6628235"/>
              <a:ext cx="1283044" cy="29671"/>
            </a:xfrm>
            <a:custGeom>
              <a:avLst/>
              <a:gdLst>
                <a:gd name="connsiteX0" fmla="*/ 1283044 w 1283044"/>
                <a:gd name="connsiteY0" fmla="*/ 0 h 29671"/>
                <a:gd name="connsiteX1" fmla="*/ 1254175 w 1283044"/>
                <a:gd name="connsiteY1" fmla="*/ 28869 h 29671"/>
                <a:gd name="connsiteX2" fmla="*/ 28067 w 1283044"/>
                <a:gd name="connsiteY2" fmla="*/ 29671 h 29671"/>
                <a:gd name="connsiteX3" fmla="*/ 28869 w 1283044"/>
                <a:gd name="connsiteY3" fmla="*/ 28869 h 29671"/>
                <a:gd name="connsiteX4" fmla="*/ 0 w 1283044"/>
                <a:gd name="connsiteY4" fmla="*/ 1 h 29671"/>
                <a:gd name="connsiteX5" fmla="*/ 1283044 w 1283044"/>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3044" h="29671">
                  <a:moveTo>
                    <a:pt x="1283044" y="0"/>
                  </a:moveTo>
                  <a:lnTo>
                    <a:pt x="1254175" y="28869"/>
                  </a:lnTo>
                  <a:lnTo>
                    <a:pt x="28067" y="29671"/>
                  </a:lnTo>
                  <a:lnTo>
                    <a:pt x="28869" y="28869"/>
                  </a:lnTo>
                  <a:lnTo>
                    <a:pt x="0" y="1"/>
                  </a:lnTo>
                  <a:lnTo>
                    <a:pt x="1283044"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7" name="Freeform: Shape 76">
              <a:extLst>
                <a:ext uri="{FF2B5EF4-FFF2-40B4-BE49-F238E27FC236}">
                  <a16:creationId xmlns:a16="http://schemas.microsoft.com/office/drawing/2014/main" id="{4162FC41-462F-4E99-AACA-F5B9C804FB14}"/>
                </a:ext>
              </a:extLst>
            </p:cNvPr>
            <p:cNvSpPr/>
            <p:nvPr userDrawn="1"/>
          </p:nvSpPr>
          <p:spPr>
            <a:xfrm>
              <a:off x="837922" y="6689180"/>
              <a:ext cx="1161154" cy="29670"/>
            </a:xfrm>
            <a:custGeom>
              <a:avLst/>
              <a:gdLst>
                <a:gd name="connsiteX0" fmla="*/ 0 w 1161154"/>
                <a:gd name="connsiteY0" fmla="*/ 0 h 29670"/>
                <a:gd name="connsiteX1" fmla="*/ 1161154 w 1161154"/>
                <a:gd name="connsiteY1" fmla="*/ 0 h 29670"/>
                <a:gd name="connsiteX2" fmla="*/ 1132285 w 1161154"/>
                <a:gd name="connsiteY2" fmla="*/ 28868 h 29670"/>
                <a:gd name="connsiteX3" fmla="*/ 28066 w 1161154"/>
                <a:gd name="connsiteY3" fmla="*/ 29670 h 29670"/>
                <a:gd name="connsiteX4" fmla="*/ 28868 w 1161154"/>
                <a:gd name="connsiteY4" fmla="*/ 28868 h 29670"/>
                <a:gd name="connsiteX5" fmla="*/ 0 w 1161154"/>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1154" h="29670">
                  <a:moveTo>
                    <a:pt x="0" y="0"/>
                  </a:moveTo>
                  <a:lnTo>
                    <a:pt x="1161154" y="0"/>
                  </a:lnTo>
                  <a:lnTo>
                    <a:pt x="1132285"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6" name="Freeform: Shape 75">
              <a:extLst>
                <a:ext uri="{FF2B5EF4-FFF2-40B4-BE49-F238E27FC236}">
                  <a16:creationId xmlns:a16="http://schemas.microsoft.com/office/drawing/2014/main" id="{1F9B61AC-B03D-4064-9DE6-9818F53F333C}"/>
                </a:ext>
              </a:extLst>
            </p:cNvPr>
            <p:cNvSpPr/>
            <p:nvPr userDrawn="1"/>
          </p:nvSpPr>
          <p:spPr>
            <a:xfrm>
              <a:off x="897263" y="6750124"/>
              <a:ext cx="1040868" cy="28869"/>
            </a:xfrm>
            <a:custGeom>
              <a:avLst/>
              <a:gdLst>
                <a:gd name="connsiteX0" fmla="*/ 0 w 1040868"/>
                <a:gd name="connsiteY0" fmla="*/ 0 h 28869"/>
                <a:gd name="connsiteX1" fmla="*/ 1040868 w 1040868"/>
                <a:gd name="connsiteY1" fmla="*/ 0 h 28869"/>
                <a:gd name="connsiteX2" fmla="*/ 1012000 w 1040868"/>
                <a:gd name="connsiteY2" fmla="*/ 28869 h 28869"/>
                <a:gd name="connsiteX3" fmla="*/ 28868 w 1040868"/>
                <a:gd name="connsiteY3" fmla="*/ 28869 h 28869"/>
                <a:gd name="connsiteX4" fmla="*/ 0 w 1040868"/>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868" h="28869">
                  <a:moveTo>
                    <a:pt x="0" y="0"/>
                  </a:moveTo>
                  <a:lnTo>
                    <a:pt x="1040868" y="0"/>
                  </a:lnTo>
                  <a:lnTo>
                    <a:pt x="1012000" y="28869"/>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3" name="Freeform: Shape 72">
              <a:extLst>
                <a:ext uri="{FF2B5EF4-FFF2-40B4-BE49-F238E27FC236}">
                  <a16:creationId xmlns:a16="http://schemas.microsoft.com/office/drawing/2014/main" id="{C104BA00-790F-438D-AC93-117E23CF2099}"/>
                </a:ext>
              </a:extLst>
            </p:cNvPr>
            <p:cNvSpPr/>
            <p:nvPr userDrawn="1"/>
          </p:nvSpPr>
          <p:spPr>
            <a:xfrm>
              <a:off x="958207" y="6811069"/>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1" name="Freeform: Shape 100">
            <a:extLst>
              <a:ext uri="{FF2B5EF4-FFF2-40B4-BE49-F238E27FC236}">
                <a16:creationId xmlns:a16="http://schemas.microsoft.com/office/drawing/2014/main" id="{788A3CD7-1915-41CF-9FB5-E6FEDCA8F19C}"/>
              </a:ext>
              <a:ext uri="{C183D7F6-B498-43B3-948B-1728B52AA6E4}">
                <adec:decorative xmlns:adec="http://schemas.microsoft.com/office/drawing/2017/decorative" val="1"/>
              </a:ext>
            </a:extLst>
          </p:cNvPr>
          <p:cNvSpPr/>
          <p:nvPr userDrawn="1"/>
        </p:nvSpPr>
        <p:spPr>
          <a:xfrm>
            <a:off x="1793659" y="5801762"/>
            <a:ext cx="1075475" cy="1058335"/>
          </a:xfrm>
          <a:custGeom>
            <a:avLst/>
            <a:gdLst>
              <a:gd name="connsiteX0" fmla="*/ 1062720 w 1062720"/>
              <a:gd name="connsiteY0" fmla="*/ 0 h 1062720"/>
              <a:gd name="connsiteX1" fmla="*/ 1062720 w 1062720"/>
              <a:gd name="connsiteY1" fmla="*/ 1062720 h 1062720"/>
              <a:gd name="connsiteX2" fmla="*/ 0 w 1062720"/>
              <a:gd name="connsiteY2" fmla="*/ 1062720 h 1062720"/>
              <a:gd name="connsiteX3" fmla="*/ 1062720 w 1062720"/>
              <a:gd name="connsiteY3" fmla="*/ 0 h 1062720"/>
            </a:gdLst>
            <a:ahLst/>
            <a:cxnLst>
              <a:cxn ang="0">
                <a:pos x="connsiteX0" y="connsiteY0"/>
              </a:cxn>
              <a:cxn ang="0">
                <a:pos x="connsiteX1" y="connsiteY1"/>
              </a:cxn>
              <a:cxn ang="0">
                <a:pos x="connsiteX2" y="connsiteY2"/>
              </a:cxn>
              <a:cxn ang="0">
                <a:pos x="connsiteX3" y="connsiteY3"/>
              </a:cxn>
            </a:cxnLst>
            <a:rect l="l" t="t" r="r" b="b"/>
            <a:pathLst>
              <a:path w="1062720" h="1062720">
                <a:moveTo>
                  <a:pt x="1062720" y="0"/>
                </a:moveTo>
                <a:lnTo>
                  <a:pt x="1062720" y="1062720"/>
                </a:lnTo>
                <a:lnTo>
                  <a:pt x="0" y="1062720"/>
                </a:lnTo>
                <a:lnTo>
                  <a:pt x="106272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3" name="Freeform: Shape 162">
            <a:extLst>
              <a:ext uri="{FF2B5EF4-FFF2-40B4-BE49-F238E27FC236}">
                <a16:creationId xmlns:a16="http://schemas.microsoft.com/office/drawing/2014/main" id="{FEE07693-1822-40D4-88A4-0F663C787D7E}"/>
              </a:ext>
              <a:ext uri="{C183D7F6-B498-43B3-948B-1728B52AA6E4}">
                <adec:decorative xmlns:adec="http://schemas.microsoft.com/office/drawing/2017/decorative" val="1"/>
              </a:ext>
            </a:extLst>
          </p:cNvPr>
          <p:cNvSpPr/>
          <p:nvPr userDrawn="1"/>
        </p:nvSpPr>
        <p:spPr>
          <a:xfrm>
            <a:off x="1035546" y="6829131"/>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Title 1">
            <a:extLst>
              <a:ext uri="{FF2B5EF4-FFF2-40B4-BE49-F238E27FC236}">
                <a16:creationId xmlns:a16="http://schemas.microsoft.com/office/drawing/2014/main" id="{C8142DAF-BE54-C239-5685-89D55E027E4E}"/>
              </a:ext>
            </a:extLst>
          </p:cNvPr>
          <p:cNvSpPr>
            <a:spLocks noGrp="1"/>
          </p:cNvSpPr>
          <p:nvPr>
            <p:ph type="title" hasCustomPrompt="1"/>
          </p:nvPr>
        </p:nvSpPr>
        <p:spPr>
          <a:xfrm>
            <a:off x="3520440" y="896111"/>
            <a:ext cx="7889768" cy="2039341"/>
          </a:xfrm>
        </p:spPr>
        <p:txBody>
          <a:bodyPr anchor="t" anchorCtr="0"/>
          <a:lstStyle>
            <a:lvl1pPr>
              <a:defRPr cap="all" baseline="0">
                <a:solidFill>
                  <a:schemeClr val="accent1"/>
                </a:solidFill>
              </a:defRPr>
            </a:lvl1pPr>
          </a:lstStyle>
          <a:p>
            <a:r>
              <a:rPr lang="en-US" dirty="0"/>
              <a:t>CLICK TO ADD TITLE</a:t>
            </a:r>
          </a:p>
        </p:txBody>
      </p:sp>
      <p:sp>
        <p:nvSpPr>
          <p:cNvPr id="10" name="Content Placeholder 2">
            <a:extLst>
              <a:ext uri="{FF2B5EF4-FFF2-40B4-BE49-F238E27FC236}">
                <a16:creationId xmlns:a16="http://schemas.microsoft.com/office/drawing/2014/main" id="{5A2EBD71-EB16-773C-A6CB-C6E1259AE70B}"/>
              </a:ext>
            </a:extLst>
          </p:cNvPr>
          <p:cNvSpPr>
            <a:spLocks noGrp="1"/>
          </p:cNvSpPr>
          <p:nvPr>
            <p:ph sz="half" idx="14" hasCustomPrompt="1"/>
          </p:nvPr>
        </p:nvSpPr>
        <p:spPr>
          <a:xfrm>
            <a:off x="3520440" y="3259056"/>
            <a:ext cx="2994660" cy="3006531"/>
          </a:xfrm>
        </p:spPr>
        <p:txBody>
          <a:bodyPr>
            <a:normAutofit/>
          </a:bodyPr>
          <a:lstStyle>
            <a:lvl1pPr marL="285750" indent="-285750">
              <a:lnSpc>
                <a:spcPts val="2000"/>
              </a:lnSpc>
              <a:buFont typeface="Arial" panose="020B0604020202020204" pitchFamily="34" charset="0"/>
              <a:buChar char="•"/>
              <a:defRPr sz="1800"/>
            </a:lvl1pPr>
            <a:lvl2pPr>
              <a:lnSpc>
                <a:spcPts val="2000"/>
              </a:lnSpc>
              <a:defRPr sz="1800"/>
            </a:lvl2pPr>
            <a:lvl3pPr>
              <a:lnSpc>
                <a:spcPts val="2000"/>
              </a:lnSpc>
              <a:defRPr sz="1800"/>
            </a:lvl3pPr>
            <a:lvl4pPr>
              <a:lnSpc>
                <a:spcPts val="2000"/>
              </a:lnSpc>
              <a:defRPr sz="1800"/>
            </a:lvl4pPr>
            <a:lvl5pPr>
              <a:lnSpc>
                <a:spcPts val="2000"/>
              </a:lnSpc>
              <a:defRPr sz="1800"/>
            </a:lvl5pPr>
          </a:lstStyle>
          <a:p>
            <a:pPr lvl="0"/>
            <a:r>
              <a:rPr lang="en-US" dirty="0"/>
              <a:t>Click to add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56944BE1-9937-7EA2-AA56-336B8D5CAADA}"/>
              </a:ext>
            </a:extLst>
          </p:cNvPr>
          <p:cNvSpPr>
            <a:spLocks noGrp="1"/>
          </p:cNvSpPr>
          <p:nvPr>
            <p:ph sz="half" idx="1" hasCustomPrompt="1"/>
          </p:nvPr>
        </p:nvSpPr>
        <p:spPr>
          <a:xfrm>
            <a:off x="6826432" y="3253740"/>
            <a:ext cx="4580088" cy="3006531"/>
          </a:xfrm>
        </p:spPr>
        <p:txBody>
          <a:bodyPr>
            <a:normAutofit/>
          </a:bodyPr>
          <a:lstStyle>
            <a:lvl1pPr marL="0" indent="0">
              <a:lnSpc>
                <a:spcPts val="2000"/>
              </a:lnSpc>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9" name="Date Placeholder 3">
            <a:extLst>
              <a:ext uri="{FF2B5EF4-FFF2-40B4-BE49-F238E27FC236}">
                <a16:creationId xmlns:a16="http://schemas.microsoft.com/office/drawing/2014/main" id="{5A56B3AA-5CA2-4004-8F95-11FD7B895DAE}"/>
              </a:ext>
            </a:extLst>
          </p:cNvPr>
          <p:cNvSpPr>
            <a:spLocks noGrp="1"/>
          </p:cNvSpPr>
          <p:nvPr>
            <p:ph type="dt" sz="half" idx="10"/>
          </p:nvPr>
        </p:nvSpPr>
        <p:spPr>
          <a:xfrm>
            <a:off x="3523723" y="6353175"/>
            <a:ext cx="1097280" cy="365125"/>
          </a:xfrm>
        </p:spPr>
        <p:txBody>
          <a:bodyPr/>
          <a:lstStyle>
            <a:lvl1pPr>
              <a:defRPr>
                <a:solidFill>
                  <a:schemeClr val="tx1">
                    <a:lumMod val="75000"/>
                    <a:lumOff val="25000"/>
                  </a:schemeClr>
                </a:solidFill>
              </a:defRPr>
            </a:lvl1pPr>
          </a:lstStyle>
          <a:p>
            <a:r>
              <a:rPr lang="en-US"/>
              <a:t>12/11/2023</a:t>
            </a:r>
            <a:endParaRPr lang="en-US" dirty="0"/>
          </a:p>
        </p:txBody>
      </p:sp>
      <p:sp>
        <p:nvSpPr>
          <p:cNvPr id="210" name="Footer Placeholder 4">
            <a:extLst>
              <a:ext uri="{FF2B5EF4-FFF2-40B4-BE49-F238E27FC236}">
                <a16:creationId xmlns:a16="http://schemas.microsoft.com/office/drawing/2014/main" id="{07D92F37-472D-4CCB-AA97-FA42E56079C7}"/>
              </a:ext>
            </a:extLst>
          </p:cNvPr>
          <p:cNvSpPr>
            <a:spLocks noGrp="1"/>
          </p:cNvSpPr>
          <p:nvPr>
            <p:ph type="ftr" sz="quarter" idx="11"/>
          </p:nvPr>
        </p:nvSpPr>
        <p:spPr>
          <a:xfrm>
            <a:off x="6642161" y="6350000"/>
            <a:ext cx="2286000" cy="365125"/>
          </a:xfrm>
        </p:spPr>
        <p:txBody>
          <a:bodyPr/>
          <a:lstStyle>
            <a:lvl1pPr>
              <a:defRPr>
                <a:solidFill>
                  <a:schemeClr val="tx1">
                    <a:lumMod val="75000"/>
                    <a:lumOff val="25000"/>
                  </a:schemeClr>
                </a:solidFill>
              </a:defRPr>
            </a:lvl1pPr>
          </a:lstStyle>
          <a:p>
            <a:r>
              <a:rPr lang="en-US"/>
              <a:t>Presentation title</a:t>
            </a:r>
            <a:endParaRPr lang="en-US" dirty="0"/>
          </a:p>
        </p:txBody>
      </p:sp>
      <p:sp>
        <p:nvSpPr>
          <p:cNvPr id="211" name="Slide Number Placeholder 5">
            <a:extLst>
              <a:ext uri="{FF2B5EF4-FFF2-40B4-BE49-F238E27FC236}">
                <a16:creationId xmlns:a16="http://schemas.microsoft.com/office/drawing/2014/main" id="{C0E89FFF-230F-4CBA-A6BC-D887B3FFA51F}"/>
              </a:ext>
            </a:extLst>
          </p:cNvPr>
          <p:cNvSpPr>
            <a:spLocks noGrp="1"/>
          </p:cNvSpPr>
          <p:nvPr>
            <p:ph type="sldNum" sz="quarter" idx="12"/>
          </p:nvPr>
        </p:nvSpPr>
        <p:spPr>
          <a:xfrm>
            <a:off x="10949320" y="6356350"/>
            <a:ext cx="457200" cy="365125"/>
          </a:xfrm>
        </p:spPr>
        <p:txBody>
          <a:bodyPr/>
          <a:lstStyle>
            <a:lvl1pPr>
              <a:defRPr>
                <a:solidFill>
                  <a:schemeClr val="tx1">
                    <a:lumMod val="75000"/>
                    <a:lumOff val="2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921514593"/>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 Pictur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3807877" y="898524"/>
            <a:ext cx="7606895" cy="2029967"/>
          </a:xfrm>
        </p:spPr>
        <p:txBody>
          <a:bodyPr anchor="t" anchorCtr="0"/>
          <a:lstStyle>
            <a:lvl1pPr>
              <a:defRPr cap="all" baseline="0">
                <a:solidFill>
                  <a:schemeClr val="tx2"/>
                </a:solidFill>
              </a:defRPr>
            </a:lvl1pPr>
          </a:lstStyle>
          <a:p>
            <a:r>
              <a:rPr lang="en-US" dirty="0"/>
              <a:t>CLICK TO ADD TITLE</a:t>
            </a:r>
          </a:p>
        </p:txBody>
      </p:sp>
      <p:sp>
        <p:nvSpPr>
          <p:cNvPr id="27" name="Picture Placeholder 26">
            <a:extLst>
              <a:ext uri="{FF2B5EF4-FFF2-40B4-BE49-F238E27FC236}">
                <a16:creationId xmlns:a16="http://schemas.microsoft.com/office/drawing/2014/main" id="{01CF25F4-1889-5FE4-9BE0-413C509639DC}"/>
              </a:ext>
            </a:extLst>
          </p:cNvPr>
          <p:cNvSpPr>
            <a:spLocks noGrp="1"/>
          </p:cNvSpPr>
          <p:nvPr>
            <p:ph type="pic" sz="quarter" idx="15" hasCustomPrompt="1"/>
          </p:nvPr>
        </p:nvSpPr>
        <p:spPr>
          <a:xfrm>
            <a:off x="1011337" y="9212"/>
            <a:ext cx="2029967" cy="4850544"/>
          </a:xfrm>
          <a:custGeom>
            <a:avLst/>
            <a:gdLst>
              <a:gd name="connsiteX0" fmla="*/ 0 w 2029967"/>
              <a:gd name="connsiteY0" fmla="*/ 0 h 4850544"/>
              <a:gd name="connsiteX1" fmla="*/ 2029967 w 2029967"/>
              <a:gd name="connsiteY1" fmla="*/ 0 h 4850544"/>
              <a:gd name="connsiteX2" fmla="*/ 2029967 w 2029967"/>
              <a:gd name="connsiteY2" fmla="*/ 4850544 h 4850544"/>
              <a:gd name="connsiteX3" fmla="*/ 2025599 w 2029967"/>
              <a:gd name="connsiteY3" fmla="*/ 4850544 h 4850544"/>
              <a:gd name="connsiteX4" fmla="*/ 2 w 2029967"/>
              <a:gd name="connsiteY4" fmla="*/ 2824947 h 4850544"/>
              <a:gd name="connsiteX5" fmla="*/ 2 w 2029967"/>
              <a:gd name="connsiteY5" fmla="*/ 4850544 h 4850544"/>
              <a:gd name="connsiteX6" fmla="*/ 0 w 2029967"/>
              <a:gd name="connsiteY6" fmla="*/ 4850544 h 4850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29967" h="4850544">
                <a:moveTo>
                  <a:pt x="0" y="0"/>
                </a:moveTo>
                <a:lnTo>
                  <a:pt x="2029967" y="0"/>
                </a:lnTo>
                <a:lnTo>
                  <a:pt x="2029967" y="4850544"/>
                </a:lnTo>
                <a:lnTo>
                  <a:pt x="2025599" y="4850544"/>
                </a:lnTo>
                <a:lnTo>
                  <a:pt x="2" y="2824947"/>
                </a:lnTo>
                <a:lnTo>
                  <a:pt x="2" y="4850544"/>
                </a:lnTo>
                <a:lnTo>
                  <a:pt x="0" y="4850544"/>
                </a:lnTo>
                <a:close/>
              </a:path>
            </a:pathLst>
          </a:custGeom>
        </p:spPr>
        <p:txBody>
          <a:bodyPr wrap="square">
            <a:noAutofit/>
          </a:bodyPr>
          <a:lstStyle>
            <a:lvl1pPr marL="0" indent="0" algn="l">
              <a:buNone/>
              <a:defRPr sz="2000">
                <a:solidFill>
                  <a:schemeClr val="bg1"/>
                </a:solidFill>
              </a:defRPr>
            </a:lvl1pPr>
          </a:lstStyle>
          <a:p>
            <a:r>
              <a:rPr lang="en-US" dirty="0"/>
              <a:t>Click icon to insert picture</a:t>
            </a:r>
          </a:p>
        </p:txBody>
      </p:sp>
      <p:sp>
        <p:nvSpPr>
          <p:cNvPr id="34" name="Rectangle 33">
            <a:extLst>
              <a:ext uri="{FF2B5EF4-FFF2-40B4-BE49-F238E27FC236}">
                <a16:creationId xmlns:a16="http://schemas.microsoft.com/office/drawing/2014/main" id="{9CC28908-2548-441C-BE9D-8728E1FC84C0}"/>
              </a:ext>
              <a:ext uri="{C183D7F6-B498-43B3-948B-1728B52AA6E4}">
                <adec:decorative xmlns:adec="http://schemas.microsoft.com/office/drawing/2017/decorative" val="1"/>
              </a:ext>
            </a:extLst>
          </p:cNvPr>
          <p:cNvSpPr/>
          <p:nvPr userDrawn="1"/>
        </p:nvSpPr>
        <p:spPr>
          <a:xfrm>
            <a:off x="1011339" y="4863266"/>
            <a:ext cx="2029968" cy="200489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a:extLst>
              <a:ext uri="{FF2B5EF4-FFF2-40B4-BE49-F238E27FC236}">
                <a16:creationId xmlns:a16="http://schemas.microsoft.com/office/drawing/2014/main" id="{731DC170-FB16-45F8-B62C-DCAB2B9AC310}"/>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1011338" y="5865203"/>
            <a:ext cx="2019299" cy="999451"/>
          </a:xfrm>
          <a:prstGeom prst="rect">
            <a:avLst/>
          </a:prstGeom>
        </p:spPr>
      </p:pic>
      <p:sp>
        <p:nvSpPr>
          <p:cNvPr id="5" name="Content Placeholder 2">
            <a:extLst>
              <a:ext uri="{FF2B5EF4-FFF2-40B4-BE49-F238E27FC236}">
                <a16:creationId xmlns:a16="http://schemas.microsoft.com/office/drawing/2014/main" id="{ADE2E4A5-BFB0-8F89-C606-A1581EB9FC6E}"/>
              </a:ext>
            </a:extLst>
          </p:cNvPr>
          <p:cNvSpPr>
            <a:spLocks noGrp="1"/>
          </p:cNvSpPr>
          <p:nvPr>
            <p:ph sz="half" idx="16" hasCustomPrompt="1"/>
          </p:nvPr>
        </p:nvSpPr>
        <p:spPr>
          <a:xfrm>
            <a:off x="3803953" y="3259138"/>
            <a:ext cx="7615274" cy="2978150"/>
          </a:xfrm>
        </p:spPr>
        <p:txBody>
          <a:bodyPr>
            <a:normAutofit/>
          </a:bodyPr>
          <a:lstStyle>
            <a:lvl1pPr marL="285750" indent="-285750">
              <a:lnSpc>
                <a:spcPts val="2000"/>
              </a:lnSpc>
              <a:buFont typeface="Arial" panose="020B0604020202020204" pitchFamily="34" charset="0"/>
              <a:buChar char="•"/>
              <a:defRPr sz="1800">
                <a:solidFill>
                  <a:schemeClr val="tx2"/>
                </a:solidFill>
              </a:defRPr>
            </a:lvl1pPr>
            <a:lvl2pPr marL="685800">
              <a:lnSpc>
                <a:spcPts val="2000"/>
              </a:lnSpc>
              <a:defRPr sz="1800">
                <a:solidFill>
                  <a:schemeClr val="tx2"/>
                </a:solidFill>
              </a:defRPr>
            </a:lvl2pPr>
            <a:lvl3pPr marL="1143000">
              <a:lnSpc>
                <a:spcPts val="2000"/>
              </a:lnSpc>
              <a:defRPr sz="1800">
                <a:solidFill>
                  <a:schemeClr val="tx2"/>
                </a:solidFill>
              </a:defRPr>
            </a:lvl3pPr>
            <a:lvl4pPr marL="1600200">
              <a:lnSpc>
                <a:spcPts val="2000"/>
              </a:lnSpc>
              <a:defRPr sz="1800">
                <a:solidFill>
                  <a:schemeClr val="tx2"/>
                </a:solidFill>
              </a:defRPr>
            </a:lvl4pPr>
            <a:lvl5pPr marL="2057400">
              <a:lnSpc>
                <a:spcPts val="2000"/>
              </a:lnSpc>
              <a:defRPr sz="1800">
                <a:solidFill>
                  <a:schemeClr val="tx2"/>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9" name="Date Placeholder 3">
            <a:extLst>
              <a:ext uri="{FF2B5EF4-FFF2-40B4-BE49-F238E27FC236}">
                <a16:creationId xmlns:a16="http://schemas.microsoft.com/office/drawing/2014/main" id="{E2B0C6B8-E2CB-460E-BBC8-AC4339C89DB2}"/>
              </a:ext>
            </a:extLst>
          </p:cNvPr>
          <p:cNvSpPr>
            <a:spLocks noGrp="1"/>
          </p:cNvSpPr>
          <p:nvPr>
            <p:ph type="dt" sz="half" idx="10"/>
          </p:nvPr>
        </p:nvSpPr>
        <p:spPr>
          <a:xfrm>
            <a:off x="3803953" y="6353175"/>
            <a:ext cx="1097280" cy="365125"/>
          </a:xfrm>
        </p:spPr>
        <p:txBody>
          <a:bodyPr/>
          <a:lstStyle>
            <a:lvl1pPr>
              <a:defRPr>
                <a:solidFill>
                  <a:schemeClr val="bg1"/>
                </a:solidFill>
              </a:defRPr>
            </a:lvl1pPr>
          </a:lstStyle>
          <a:p>
            <a:r>
              <a:rPr lang="en-US"/>
              <a:t>12/11/2023</a:t>
            </a:r>
            <a:endParaRPr lang="en-US" dirty="0"/>
          </a:p>
        </p:txBody>
      </p:sp>
      <p:sp>
        <p:nvSpPr>
          <p:cNvPr id="70" name="Footer Placeholder 4">
            <a:extLst>
              <a:ext uri="{FF2B5EF4-FFF2-40B4-BE49-F238E27FC236}">
                <a16:creationId xmlns:a16="http://schemas.microsoft.com/office/drawing/2014/main" id="{433844D3-0FDA-4C97-9B21-5021A38E4FC2}"/>
              </a:ext>
            </a:extLst>
          </p:cNvPr>
          <p:cNvSpPr>
            <a:spLocks noGrp="1"/>
          </p:cNvSpPr>
          <p:nvPr>
            <p:ph type="ftr" sz="quarter" idx="11"/>
          </p:nvPr>
        </p:nvSpPr>
        <p:spPr>
          <a:xfrm>
            <a:off x="6788630" y="6350000"/>
            <a:ext cx="2286000" cy="365125"/>
          </a:xfrm>
        </p:spPr>
        <p:txBody>
          <a:bodyPr/>
          <a:lstStyle>
            <a:lvl1pPr>
              <a:defRPr>
                <a:solidFill>
                  <a:schemeClr val="bg1"/>
                </a:solidFill>
              </a:defRPr>
            </a:lvl1pPr>
          </a:lstStyle>
          <a:p>
            <a:r>
              <a:rPr lang="en-US"/>
              <a:t>Presentation title</a:t>
            </a:r>
            <a:endParaRPr lang="en-US" dirty="0"/>
          </a:p>
        </p:txBody>
      </p:sp>
      <p:sp>
        <p:nvSpPr>
          <p:cNvPr id="71" name="Slide Number Placeholder 5">
            <a:extLst>
              <a:ext uri="{FF2B5EF4-FFF2-40B4-BE49-F238E27FC236}">
                <a16:creationId xmlns:a16="http://schemas.microsoft.com/office/drawing/2014/main" id="{EC059538-F80F-46C9-80EB-AC9B56DD05C3}"/>
              </a:ext>
            </a:extLst>
          </p:cNvPr>
          <p:cNvSpPr>
            <a:spLocks noGrp="1"/>
          </p:cNvSpPr>
          <p:nvPr>
            <p:ph type="sldNum" sz="quarter" idx="12"/>
          </p:nvPr>
        </p:nvSpPr>
        <p:spPr>
          <a:xfrm>
            <a:off x="10962027"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grpSp>
        <p:nvGrpSpPr>
          <p:cNvPr id="9" name="Group 8">
            <a:extLst>
              <a:ext uri="{FF2B5EF4-FFF2-40B4-BE49-F238E27FC236}">
                <a16:creationId xmlns:a16="http://schemas.microsoft.com/office/drawing/2014/main" id="{378F81CD-65D4-6CA1-E2C2-34DF58B566B2}"/>
              </a:ext>
              <a:ext uri="{C183D7F6-B498-43B3-948B-1728B52AA6E4}">
                <adec:decorative xmlns:adec="http://schemas.microsoft.com/office/drawing/2017/decorative" val="1"/>
              </a:ext>
            </a:extLst>
          </p:cNvPr>
          <p:cNvGrpSpPr/>
          <p:nvPr userDrawn="1"/>
        </p:nvGrpSpPr>
        <p:grpSpPr>
          <a:xfrm>
            <a:off x="-1000" y="0"/>
            <a:ext cx="1015984" cy="6858000"/>
            <a:chOff x="-1000" y="0"/>
            <a:chExt cx="1015984" cy="6858000"/>
          </a:xfrm>
        </p:grpSpPr>
        <p:sp>
          <p:nvSpPr>
            <p:cNvPr id="10" name="Rectangle 9">
              <a:extLst>
                <a:ext uri="{FF2B5EF4-FFF2-40B4-BE49-F238E27FC236}">
                  <a16:creationId xmlns:a16="http://schemas.microsoft.com/office/drawing/2014/main" id="{E419657A-6BE9-88F7-BE4C-6BF3C13F7E91}"/>
                </a:ext>
                <a:ext uri="{C183D7F6-B498-43B3-948B-1728B52AA6E4}">
                  <adec:decorative xmlns:adec="http://schemas.microsoft.com/office/drawing/2017/decorative" val="1"/>
                </a:ext>
              </a:extLst>
            </p:cNvPr>
            <p:cNvSpPr/>
            <p:nvPr userDrawn="1"/>
          </p:nvSpPr>
          <p:spPr>
            <a:xfrm>
              <a:off x="0" y="4828032"/>
              <a:ext cx="1014984"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BBB2BB8E-26BE-8FBF-1C62-4F42858193C1}"/>
                </a:ext>
                <a:ext uri="{C183D7F6-B498-43B3-948B-1728B52AA6E4}">
                  <adec:decorative xmlns:adec="http://schemas.microsoft.com/office/drawing/2017/decorative" val="1"/>
                </a:ext>
              </a:extLst>
            </p:cNvPr>
            <p:cNvSpPr/>
            <p:nvPr userDrawn="1"/>
          </p:nvSpPr>
          <p:spPr>
            <a:xfrm>
              <a:off x="0"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864BEFA-BF82-8BAF-1977-518DCAB0F3EC}"/>
                </a:ext>
                <a:ext uri="{C183D7F6-B498-43B3-948B-1728B52AA6E4}">
                  <adec:decorative xmlns:adec="http://schemas.microsoft.com/office/drawing/2017/decorative" val="1"/>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14C6E7FC-E03B-5EE2-7126-8CC1FBCB9DC3}"/>
                </a:ext>
                <a:ext uri="{C183D7F6-B498-43B3-948B-1728B52AA6E4}">
                  <adec:decorative xmlns:adec="http://schemas.microsoft.com/office/drawing/2017/decorative" val="1"/>
                </a:ext>
              </a:extLst>
            </p:cNvPr>
            <p:cNvPicPr>
              <a:picLocks noChangeAspect="1"/>
            </p:cNvPicPr>
            <p:nvPr userDrawn="1"/>
          </p:nvPicPr>
          <p:blipFill>
            <a:blip r:embed="rId3" cstate="screen">
              <a:extLst>
                <a:ext uri="{28A0092B-C50C-407E-A947-70E740481C1C}">
                  <a14:useLocalDpi xmlns:a14="http://schemas.microsoft.com/office/drawing/2010/main" val="0"/>
                </a:ext>
              </a:extLst>
            </a:blip>
            <a:stretch>
              <a:fillRect/>
            </a:stretch>
          </p:blipFill>
          <p:spPr>
            <a:xfrm rot="5400000">
              <a:off x="-462818" y="552957"/>
              <a:ext cx="1828800" cy="905164"/>
            </a:xfrm>
            <a:prstGeom prst="rect">
              <a:avLst/>
            </a:prstGeom>
          </p:spPr>
        </p:pic>
        <p:sp>
          <p:nvSpPr>
            <p:cNvPr id="14" name="Rectangle 13">
              <a:extLst>
                <a:ext uri="{FF2B5EF4-FFF2-40B4-BE49-F238E27FC236}">
                  <a16:creationId xmlns:a16="http://schemas.microsoft.com/office/drawing/2014/main" id="{659957EF-0F68-275E-1FFC-87388D717462}"/>
                </a:ext>
                <a:ext uri="{C183D7F6-B498-43B3-948B-1728B52AA6E4}">
                  <adec:decorative xmlns:adec="http://schemas.microsoft.com/office/drawing/2017/decorative" val="1"/>
                </a:ext>
              </a:extLst>
            </p:cNvPr>
            <p:cNvSpPr/>
            <p:nvPr userDrawn="1"/>
          </p:nvSpPr>
          <p:spPr>
            <a:xfrm>
              <a:off x="0"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ECECEEA3-55C1-1632-4F14-7E57A802667B}"/>
                </a:ext>
                <a:ext uri="{C183D7F6-B498-43B3-948B-1728B52AA6E4}">
                  <adec:decorative xmlns:adec="http://schemas.microsoft.com/office/drawing/2017/decorative" val="1"/>
                </a:ext>
              </a:extLst>
            </p:cNvPr>
            <p:cNvSpPr/>
            <p:nvPr userDrawn="1"/>
          </p:nvSpPr>
          <p:spPr>
            <a:xfrm rot="10800000">
              <a:off x="100582" y="2932749"/>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16" name="Graphic 15">
              <a:extLst>
                <a:ext uri="{FF2B5EF4-FFF2-40B4-BE49-F238E27FC236}">
                  <a16:creationId xmlns:a16="http://schemas.microsoft.com/office/drawing/2014/main" id="{A6290E86-B21F-0C88-099F-07B046CA1D4B}"/>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a:off x="-457200" y="5380762"/>
              <a:ext cx="1828800" cy="914400"/>
            </a:xfrm>
            <a:prstGeom prst="rect">
              <a:avLst/>
            </a:prstGeom>
          </p:spPr>
        </p:pic>
      </p:grpSp>
      <p:sp>
        <p:nvSpPr>
          <p:cNvPr id="26" name="Rectangle 23">
            <a:extLst>
              <a:ext uri="{FF2B5EF4-FFF2-40B4-BE49-F238E27FC236}">
                <a16:creationId xmlns:a16="http://schemas.microsoft.com/office/drawing/2014/main" id="{E489F066-AA0F-D3C7-739B-15808100E736}"/>
              </a:ext>
              <a:ext uri="{C183D7F6-B498-43B3-948B-1728B52AA6E4}">
                <adec:decorative xmlns:adec="http://schemas.microsoft.com/office/drawing/2017/decorative" val="1"/>
              </a:ext>
            </a:extLst>
          </p:cNvPr>
          <p:cNvSpPr/>
          <p:nvPr userDrawn="1"/>
        </p:nvSpPr>
        <p:spPr>
          <a:xfrm>
            <a:off x="1011339" y="283415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2555004"/>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4660D4-B0ED-42D9-BC6D-AF4F1F9CB6C0}"/>
              </a:ext>
            </a:extLst>
          </p:cNvPr>
          <p:cNvSpPr>
            <a:spLocks noGrp="1"/>
          </p:cNvSpPr>
          <p:nvPr>
            <p:ph type="title"/>
          </p:nvPr>
        </p:nvSpPr>
        <p:spPr>
          <a:xfrm>
            <a:off x="762000" y="365125"/>
            <a:ext cx="106680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4C607AE-E8B7-4C3B-A6DA-04289E2F0A45}"/>
              </a:ext>
            </a:extLst>
          </p:cNvPr>
          <p:cNvSpPr>
            <a:spLocks noGrp="1"/>
          </p:cNvSpPr>
          <p:nvPr>
            <p:ph type="body" idx="1"/>
          </p:nvPr>
        </p:nvSpPr>
        <p:spPr>
          <a:xfrm>
            <a:off x="762000" y="1825625"/>
            <a:ext cx="106680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01917CC-671D-47EA-B065-51E87EC27B53}"/>
              </a:ext>
            </a:extLst>
          </p:cNvPr>
          <p:cNvSpPr>
            <a:spLocks noGrp="1"/>
          </p:cNvSpPr>
          <p:nvPr>
            <p:ph type="dt" sz="half" idx="2"/>
          </p:nvPr>
        </p:nvSpPr>
        <p:spPr>
          <a:xfrm>
            <a:off x="762000" y="6356350"/>
            <a:ext cx="28194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12/11/2023</a:t>
            </a:r>
            <a:endParaRPr lang="en-US" dirty="0"/>
          </a:p>
        </p:txBody>
      </p:sp>
      <p:sp>
        <p:nvSpPr>
          <p:cNvPr id="5" name="Footer Placeholder 4">
            <a:extLst>
              <a:ext uri="{FF2B5EF4-FFF2-40B4-BE49-F238E27FC236}">
                <a16:creationId xmlns:a16="http://schemas.microsoft.com/office/drawing/2014/main" id="{3F2D0B54-5D87-4D1B-9C6E-5A7B87C833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C5CADFFD-0FF7-4DDC-8879-918576F63EA6}"/>
              </a:ext>
            </a:extLst>
          </p:cNvPr>
          <p:cNvSpPr>
            <a:spLocks noGrp="1"/>
          </p:cNvSpPr>
          <p:nvPr>
            <p:ph type="sldNum" sz="quarter" idx="4"/>
          </p:nvPr>
        </p:nvSpPr>
        <p:spPr>
          <a:xfrm>
            <a:off x="8610600" y="6356350"/>
            <a:ext cx="2819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464305198"/>
      </p:ext>
    </p:extLst>
  </p:cSld>
  <p:clrMap bg1="lt1" tx1="dk1" bg2="lt2" tx2="dk2" accent1="accent1" accent2="accent2" accent3="accent3" accent4="accent4" accent5="accent5" accent6="accent6" hlink="hlink" folHlink="folHlink"/>
  <p:sldLayoutIdLst>
    <p:sldLayoutId id="2147483700" r:id="rId1"/>
    <p:sldLayoutId id="2147483666" r:id="rId2"/>
    <p:sldLayoutId id="2147483704" r:id="rId3"/>
    <p:sldLayoutId id="2147483702" r:id="rId4"/>
    <p:sldLayoutId id="2147483678" r:id="rId5"/>
    <p:sldLayoutId id="2147483681" r:id="rId6"/>
    <p:sldLayoutId id="2147483696" r:id="rId7"/>
    <p:sldLayoutId id="2147483691" r:id="rId8"/>
    <p:sldLayoutId id="2147483677" r:id="rId9"/>
    <p:sldLayoutId id="2147483699" r:id="rId10"/>
    <p:sldLayoutId id="2147483685" r:id="rId11"/>
    <p:sldLayoutId id="2147483676" r:id="rId12"/>
    <p:sldLayoutId id="2147483649" r:id="rId13"/>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76" userDrawn="1">
          <p15:clr>
            <a:srgbClr val="5ACBF0"/>
          </p15:clr>
        </p15:guide>
        <p15:guide id="2" pos="1920" userDrawn="1">
          <p15:clr>
            <a:srgbClr val="F26B43"/>
          </p15:clr>
        </p15:guide>
        <p15:guide id="3" pos="5760" userDrawn="1">
          <p15:clr>
            <a:srgbClr val="F26B43"/>
          </p15:clr>
        </p15:guide>
        <p15:guide id="4" orient="horz" pos="2160" userDrawn="1">
          <p15:clr>
            <a:srgbClr val="F26B43"/>
          </p15:clr>
        </p15:guide>
        <p15:guide id="5" pos="1272" userDrawn="1">
          <p15:clr>
            <a:srgbClr val="9FCC3B"/>
          </p15:clr>
        </p15:guide>
        <p15:guide id="6" pos="2544" userDrawn="1">
          <p15:clr>
            <a:srgbClr val="9FCC3B"/>
          </p15:clr>
        </p15:guide>
        <p15:guide id="7" pos="5112" userDrawn="1">
          <p15:clr>
            <a:srgbClr val="9FCC3B"/>
          </p15:clr>
        </p15:guide>
        <p15:guide id="8" pos="6408" userDrawn="1">
          <p15:clr>
            <a:srgbClr val="9FCC3B"/>
          </p15:clr>
        </p15:guide>
        <p15:guide id="9" pos="3940" userDrawn="1">
          <p15:clr>
            <a:srgbClr val="F26B43"/>
          </p15:clr>
        </p15:guide>
        <p15:guide id="10" pos="7104" userDrawn="1">
          <p15:clr>
            <a:srgbClr val="5ACBF0"/>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815C6-3AD0-46E6-A74A-1967BD91AF50}"/>
              </a:ext>
            </a:extLst>
          </p:cNvPr>
          <p:cNvSpPr>
            <a:spLocks noGrp="1"/>
          </p:cNvSpPr>
          <p:nvPr>
            <p:ph type="ctrTitle"/>
          </p:nvPr>
        </p:nvSpPr>
        <p:spPr>
          <a:xfrm>
            <a:off x="3072984" y="677918"/>
            <a:ext cx="8498080" cy="3590596"/>
          </a:xfrm>
        </p:spPr>
        <p:txBody>
          <a:bodyPr>
            <a:normAutofit/>
          </a:bodyPr>
          <a:lstStyle/>
          <a:p>
            <a:pPr algn="ctr"/>
            <a:r>
              <a:rPr lang="en-US" dirty="0"/>
              <a:t>Design the future: graduation management system: </a:t>
            </a:r>
            <a:r>
              <a:rPr lang="en-US" dirty="0" err="1"/>
              <a:t>tvet</a:t>
            </a:r>
            <a:endParaRPr lang="en-US" dirty="0"/>
          </a:p>
        </p:txBody>
      </p:sp>
    </p:spTree>
    <p:extLst>
      <p:ext uri="{BB962C8B-B14F-4D97-AF65-F5344CB8AC3E}">
        <p14:creationId xmlns:p14="http://schemas.microsoft.com/office/powerpoint/2010/main" val="1642425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522B02-8B00-C2E1-C8F2-B45E402F4BFE}"/>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9AEADFC-0493-2CC5-374A-FA2067A0C46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CEABB6-07DC-46E8-9B57-56EC44A396E5}" type="slidenum">
              <a:rPr kumimoji="0" lang="en-US" sz="100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000" b="0" i="0" u="none" strike="noStrike" kern="1200" cap="none" spc="0" normalizeH="0" baseline="0" noProof="0" dirty="0">
              <a:ln>
                <a:noFill/>
              </a:ln>
              <a:solidFill>
                <a:prstClr val="black"/>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0E6AF928-20B2-0964-6E4B-1E5498F0C373}"/>
              </a:ext>
            </a:extLst>
          </p:cNvPr>
          <p:cNvSpPr>
            <a:spLocks noGrp="1"/>
          </p:cNvSpPr>
          <p:nvPr>
            <p:ph type="title"/>
          </p:nvPr>
        </p:nvSpPr>
        <p:spPr>
          <a:xfrm>
            <a:off x="4938712" y="2163281"/>
            <a:ext cx="6343650" cy="934644"/>
          </a:xfrm>
        </p:spPr>
        <p:txBody>
          <a:bodyPr>
            <a:normAutofit/>
          </a:bodyPr>
          <a:lstStyle/>
          <a:p>
            <a:pPr algn="ct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8. Academic Regalia Management</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1800" dirty="0"/>
          </a:p>
        </p:txBody>
      </p:sp>
      <p:sp>
        <p:nvSpPr>
          <p:cNvPr id="8" name="Content Placeholder 7">
            <a:extLst>
              <a:ext uri="{FF2B5EF4-FFF2-40B4-BE49-F238E27FC236}">
                <a16:creationId xmlns:a16="http://schemas.microsoft.com/office/drawing/2014/main" id="{6E4EA359-DCA8-D4A3-2C69-E208194BF64A}"/>
              </a:ext>
            </a:extLst>
          </p:cNvPr>
          <p:cNvSpPr>
            <a:spLocks noGrp="1"/>
          </p:cNvSpPr>
          <p:nvPr>
            <p:ph sz="half" idx="14"/>
          </p:nvPr>
        </p:nvSpPr>
        <p:spPr>
          <a:xfrm>
            <a:off x="4938712" y="3299954"/>
            <a:ext cx="6338888" cy="1391967"/>
          </a:xfrm>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Online ordering and reservation of gowns, caps, and sashes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Size selection and tracking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Return and refund management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9128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B4AD47-AA7D-4D9F-4A8A-DB9E924550F2}"/>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26631C0-E51D-95EB-8EFF-48A129B09C5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CEABB6-07DC-46E8-9B57-56EC44A396E5}" type="slidenum">
              <a:rPr kumimoji="0" lang="en-US" sz="100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000" b="0" i="0" u="none" strike="noStrike" kern="1200" cap="none" spc="0" normalizeH="0" baseline="0" noProof="0" dirty="0">
              <a:ln>
                <a:noFill/>
              </a:ln>
              <a:solidFill>
                <a:prstClr val="black"/>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07D37A70-1195-9005-C42D-40326FF910F2}"/>
              </a:ext>
            </a:extLst>
          </p:cNvPr>
          <p:cNvSpPr>
            <a:spLocks noGrp="1"/>
          </p:cNvSpPr>
          <p:nvPr>
            <p:ph type="title"/>
          </p:nvPr>
        </p:nvSpPr>
        <p:spPr>
          <a:xfrm>
            <a:off x="4938712" y="2163281"/>
            <a:ext cx="6343650" cy="934644"/>
          </a:xfrm>
        </p:spPr>
        <p:txBody>
          <a:bodyPr>
            <a:normAutofit/>
          </a:bodyPr>
          <a:lstStyle/>
          <a:p>
            <a:pPr algn="ct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9. Graduation Program &amp; Speech Management</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1800" dirty="0"/>
          </a:p>
        </p:txBody>
      </p:sp>
      <p:sp>
        <p:nvSpPr>
          <p:cNvPr id="8" name="Content Placeholder 7">
            <a:extLst>
              <a:ext uri="{FF2B5EF4-FFF2-40B4-BE49-F238E27FC236}">
                <a16:creationId xmlns:a16="http://schemas.microsoft.com/office/drawing/2014/main" id="{7978E630-42AE-F367-4531-B732F165C3A4}"/>
              </a:ext>
            </a:extLst>
          </p:cNvPr>
          <p:cNvSpPr>
            <a:spLocks noGrp="1"/>
          </p:cNvSpPr>
          <p:nvPr>
            <p:ph sz="half" idx="14"/>
          </p:nvPr>
        </p:nvSpPr>
        <p:spPr>
          <a:xfrm>
            <a:off x="4938712" y="3299954"/>
            <a:ext cx="6338888" cy="1391967"/>
          </a:xfrm>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Digital and printed graduation program booklets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Speaker lineup and script management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Live streaming &amp; media integration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705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E0CE7F-2739-9B86-8432-452C54BA9103}"/>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C1C46B4-8FFE-D47C-77C7-42DCBB859CB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CEABB6-07DC-46E8-9B57-56EC44A396E5}" type="slidenum">
              <a:rPr kumimoji="0" lang="en-US" sz="100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000" b="0" i="0" u="none" strike="noStrike" kern="1200" cap="none" spc="0" normalizeH="0" baseline="0" noProof="0" dirty="0">
              <a:ln>
                <a:noFill/>
              </a:ln>
              <a:solidFill>
                <a:prstClr val="black"/>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D76D660E-2C58-FCFD-71E1-61ED4768A382}"/>
              </a:ext>
            </a:extLst>
          </p:cNvPr>
          <p:cNvSpPr>
            <a:spLocks noGrp="1"/>
          </p:cNvSpPr>
          <p:nvPr>
            <p:ph type="title"/>
          </p:nvPr>
        </p:nvSpPr>
        <p:spPr>
          <a:xfrm>
            <a:off x="4938712" y="2163281"/>
            <a:ext cx="6343650" cy="934644"/>
          </a:xfrm>
        </p:spPr>
        <p:txBody>
          <a:bodyPr>
            <a:normAutofit/>
          </a:bodyPr>
          <a:lstStyle/>
          <a:p>
            <a:pPr algn="ctr">
              <a:lnSpc>
                <a:spcPct val="107000"/>
              </a:lnSpc>
              <a:spcAft>
                <a:spcPts val="800"/>
              </a:spcAft>
            </a:pP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10. Alumni Integration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8B828B9E-BD1F-3336-8233-F1B3499329AF}"/>
              </a:ext>
            </a:extLst>
          </p:cNvPr>
          <p:cNvSpPr>
            <a:spLocks noGrp="1"/>
          </p:cNvSpPr>
          <p:nvPr>
            <p:ph sz="half" idx="14"/>
          </p:nvPr>
        </p:nvSpPr>
        <p:spPr>
          <a:xfrm>
            <a:off x="4938712" y="3299954"/>
            <a:ext cx="6338888" cy="1391967"/>
          </a:xfrm>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Automatic transition of graduates to the alumni database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Access to alumni benefits, career support, and networking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Survey &amp; feedback collection on graduation experience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5037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02BDCB-5D8C-668D-9FF3-5DA28D3543B1}"/>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47D65DB-B382-3E44-3C08-B126AB5C94A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CEABB6-07DC-46E8-9B57-56EC44A396E5}" type="slidenum">
              <a:rPr kumimoji="0" lang="en-US" sz="100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000" b="0" i="0" u="none" strike="noStrike" kern="1200" cap="none" spc="0" normalizeH="0" baseline="0" noProof="0" dirty="0">
              <a:ln>
                <a:noFill/>
              </a:ln>
              <a:solidFill>
                <a:prstClr val="black"/>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AA45DE07-3056-70FE-6443-4B08F9892A14}"/>
              </a:ext>
            </a:extLst>
          </p:cNvPr>
          <p:cNvSpPr>
            <a:spLocks noGrp="1"/>
          </p:cNvSpPr>
          <p:nvPr>
            <p:ph type="title"/>
          </p:nvPr>
        </p:nvSpPr>
        <p:spPr>
          <a:xfrm>
            <a:off x="4938712" y="2163281"/>
            <a:ext cx="6343650" cy="934644"/>
          </a:xfrm>
        </p:spPr>
        <p:txBody>
          <a:bodyPr>
            <a:normAutofit/>
          </a:bodyPr>
          <a:lstStyle/>
          <a:p>
            <a:pPr algn="ctr">
              <a:lnSpc>
                <a:spcPct val="107000"/>
              </a:lnSpc>
              <a:spcAft>
                <a:spcPts val="800"/>
              </a:spcAft>
            </a:pP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11. Security &amp; Compliance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CE831C5B-8D1E-83D7-329F-3E97A772BC0B}"/>
              </a:ext>
            </a:extLst>
          </p:cNvPr>
          <p:cNvSpPr>
            <a:spLocks noGrp="1"/>
          </p:cNvSpPr>
          <p:nvPr>
            <p:ph sz="half" idx="14"/>
          </p:nvPr>
        </p:nvSpPr>
        <p:spPr>
          <a:xfrm>
            <a:off x="4938712" y="3299954"/>
            <a:ext cx="6338888" cy="1391967"/>
          </a:xfrm>
        </p:spPr>
        <p:txBody>
          <a:bodyPr>
            <a:normAutofit fontScale="92500"/>
          </a:bodyPr>
          <a:lstStyle/>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Data protection and privacy compliance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Role-based access control for administrators, faculty, and students</a:t>
            </a:r>
          </a:p>
          <a:p>
            <a:pPr marL="342900" lvl="0" indent="-342900">
              <a:lnSpc>
                <a:spcPct val="107000"/>
              </a:lnSpc>
              <a:spcAft>
                <a:spcPts val="800"/>
              </a:spcAft>
              <a:buSzPts val="1000"/>
              <a:buFont typeface="Symbol" panose="05050102010706020507" pitchFamily="18" charset="2"/>
              <a:buChar char=""/>
              <a:tabLst>
                <a:tab pos="457200" algn="l"/>
              </a:tabLst>
            </a:pPr>
            <a:r>
              <a:rPr lang="en-ZA" sz="1800" dirty="0">
                <a:effectLst/>
                <a:latin typeface="Calibri" panose="020F0502020204030204" pitchFamily="34" charset="0"/>
                <a:ea typeface="Calibri" panose="020F0502020204030204" pitchFamily="34" charset="0"/>
                <a:cs typeface="Times New Roman" panose="02020603050405020304" pitchFamily="18" charset="0"/>
              </a:rPr>
              <a:t>Secure document storage and retrieval</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50222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135025-508F-6F1E-DDD4-6E4299CCD632}"/>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6D399AB-AE55-97E8-618B-19632C181E9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CEABB6-07DC-46E8-9B57-56EC44A396E5}" type="slidenum">
              <a:rPr kumimoji="0" lang="en-US" sz="100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000" b="0" i="0" u="none" strike="noStrike" kern="1200" cap="none" spc="0" normalizeH="0" baseline="0" noProof="0" dirty="0">
              <a:ln>
                <a:noFill/>
              </a:ln>
              <a:solidFill>
                <a:prstClr val="black"/>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454E7D26-227D-6779-56FE-63807F9B2E3C}"/>
              </a:ext>
            </a:extLst>
          </p:cNvPr>
          <p:cNvSpPr>
            <a:spLocks noGrp="1"/>
          </p:cNvSpPr>
          <p:nvPr>
            <p:ph type="title"/>
          </p:nvPr>
        </p:nvSpPr>
        <p:spPr>
          <a:xfrm>
            <a:off x="4938712" y="2163281"/>
            <a:ext cx="6343650" cy="934644"/>
          </a:xfrm>
        </p:spPr>
        <p:txBody>
          <a:bodyPr>
            <a:normAutofit/>
          </a:bodyPr>
          <a:lstStyle/>
          <a:p>
            <a:pPr algn="ctr">
              <a:lnSpc>
                <a:spcPct val="107000"/>
              </a:lnSpc>
              <a:spcAft>
                <a:spcPts val="800"/>
              </a:spcAft>
            </a:pP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12. Reporting &amp; Analytics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E8E8A2AE-518E-5E0B-067D-CDEDB4A30678}"/>
              </a:ext>
            </a:extLst>
          </p:cNvPr>
          <p:cNvSpPr>
            <a:spLocks noGrp="1"/>
          </p:cNvSpPr>
          <p:nvPr>
            <p:ph sz="half" idx="14"/>
          </p:nvPr>
        </p:nvSpPr>
        <p:spPr>
          <a:xfrm>
            <a:off x="4938712" y="3299954"/>
            <a:ext cx="6338888" cy="1391967"/>
          </a:xfrm>
        </p:spPr>
        <p:txBody>
          <a:bodyPr>
            <a:normAutofit fontScale="92500" lnSpcReduction="20000"/>
          </a:bodyPr>
          <a:lstStyle/>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Reports on graduation rates, demographics, and academic performance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Financial reporting for graduation fees and expenses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Attendance tracking and event success analysis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9776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901DBB-23EA-9731-477D-2EEF42C3BAA3}"/>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530D71C-7E59-A089-27DD-B261E1889F1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CEABB6-07DC-46E8-9B57-56EC44A396E5}" type="slidenum">
              <a:rPr kumimoji="0" lang="en-US" sz="100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000" b="0" i="0" u="none" strike="noStrike" kern="1200" cap="none" spc="0" normalizeH="0" baseline="0" noProof="0" dirty="0">
              <a:ln>
                <a:noFill/>
              </a:ln>
              <a:solidFill>
                <a:prstClr val="black"/>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12FDF3AE-9A01-211C-2B2E-A421CE450A2A}"/>
              </a:ext>
            </a:extLst>
          </p:cNvPr>
          <p:cNvSpPr>
            <a:spLocks noGrp="1"/>
          </p:cNvSpPr>
          <p:nvPr>
            <p:ph type="title"/>
          </p:nvPr>
        </p:nvSpPr>
        <p:spPr>
          <a:xfrm>
            <a:off x="4938712" y="2163281"/>
            <a:ext cx="6343650" cy="934644"/>
          </a:xfrm>
        </p:spPr>
        <p:txBody>
          <a:bodyPr>
            <a:normAutofit/>
          </a:bodyPr>
          <a:lstStyle/>
          <a:p>
            <a:pPr algn="ctr">
              <a:lnSpc>
                <a:spcPct val="107000"/>
              </a:lnSpc>
              <a:spcAft>
                <a:spcPts val="800"/>
              </a:spcAft>
            </a:pP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13. Mobile &amp; Self-Service Portal</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BCBEACD7-7505-3B49-4952-82109CF6F950}"/>
              </a:ext>
            </a:extLst>
          </p:cNvPr>
          <p:cNvSpPr>
            <a:spLocks noGrp="1"/>
          </p:cNvSpPr>
          <p:nvPr>
            <p:ph sz="half" idx="14"/>
          </p:nvPr>
        </p:nvSpPr>
        <p:spPr>
          <a:xfrm>
            <a:off x="4938712" y="3299954"/>
            <a:ext cx="6338888" cy="1391967"/>
          </a:xfrm>
        </p:spPr>
        <p:txBody>
          <a:bodyPr>
            <a:normAutofit/>
          </a:bodyPr>
          <a:lstStyle/>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Student and staff mobile app for real-time updates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Self-service dashboard for students to track status and requirements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6329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AEE93-8585-46D4-A7EC-F184E317CB2E}"/>
              </a:ext>
            </a:extLst>
          </p:cNvPr>
          <p:cNvSpPr>
            <a:spLocks noGrp="1"/>
          </p:cNvSpPr>
          <p:nvPr>
            <p:ph type="ctrTitle"/>
          </p:nvPr>
        </p:nvSpPr>
        <p:spPr>
          <a:xfrm>
            <a:off x="5900245" y="544285"/>
            <a:ext cx="5528217" cy="2685383"/>
          </a:xfrm>
        </p:spPr>
        <p:txBody>
          <a:bodyPr/>
          <a:lstStyle/>
          <a:p>
            <a:r>
              <a:rPr lang="en-US" dirty="0"/>
              <a:t>THANK YOU</a:t>
            </a:r>
          </a:p>
        </p:txBody>
      </p:sp>
    </p:spTree>
    <p:extLst>
      <p:ext uri="{BB962C8B-B14F-4D97-AF65-F5344CB8AC3E}">
        <p14:creationId xmlns:p14="http://schemas.microsoft.com/office/powerpoint/2010/main" val="2436493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9F29B-F233-48AF-8261-F33A4E079E3E}"/>
              </a:ext>
            </a:extLst>
          </p:cNvPr>
          <p:cNvSpPr>
            <a:spLocks noGrp="1"/>
          </p:cNvSpPr>
          <p:nvPr>
            <p:ph type="title"/>
          </p:nvPr>
        </p:nvSpPr>
        <p:spPr>
          <a:xfrm>
            <a:off x="4933950" y="429462"/>
            <a:ext cx="6343650" cy="1054564"/>
          </a:xfrm>
        </p:spPr>
        <p:txBody>
          <a:bodyPr>
            <a:normAutofit/>
          </a:bodyPr>
          <a:lstStyle/>
          <a:p>
            <a:r>
              <a:rPr lang="en-US" dirty="0"/>
              <a:t>Agenda</a:t>
            </a:r>
            <a:endParaRPr lang="en-ZA" dirty="0"/>
          </a:p>
        </p:txBody>
      </p:sp>
      <p:sp>
        <p:nvSpPr>
          <p:cNvPr id="3" name="Subtitle 2">
            <a:extLst>
              <a:ext uri="{FF2B5EF4-FFF2-40B4-BE49-F238E27FC236}">
                <a16:creationId xmlns:a16="http://schemas.microsoft.com/office/drawing/2014/main" id="{35E3EA69-4E0E-41BD-8095-A124225A2647}"/>
              </a:ext>
            </a:extLst>
          </p:cNvPr>
          <p:cNvSpPr>
            <a:spLocks noGrp="1"/>
          </p:cNvSpPr>
          <p:nvPr>
            <p:ph sz="half" idx="14"/>
          </p:nvPr>
        </p:nvSpPr>
        <p:spPr>
          <a:xfrm>
            <a:off x="4938713" y="1484027"/>
            <a:ext cx="6948487" cy="4872324"/>
          </a:xfrm>
        </p:spPr>
        <p:txBody>
          <a:bodyPr>
            <a:normAutofit fontScale="92500" lnSpcReduction="10000"/>
          </a:bodyPr>
          <a:lstStyle/>
          <a:p>
            <a:pPr>
              <a:lnSpc>
                <a:spcPct val="107000"/>
              </a:lnSpc>
              <a:spcAft>
                <a:spcPts val="800"/>
              </a:spcAft>
            </a:pP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1. Introduction</a:t>
            </a:r>
          </a:p>
          <a:p>
            <a:pPr>
              <a:lnSpc>
                <a:spcPct val="107000"/>
              </a:lnSpc>
              <a:spcAft>
                <a:spcPts val="800"/>
              </a:spcAft>
            </a:pP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2, Student &amp; Eligibility Management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1800" b="1" kern="100" dirty="0">
                <a:latin typeface="Calibri" panose="020F0502020204030204" pitchFamily="34" charset="0"/>
                <a:ea typeface="Calibri" panose="020F0502020204030204" pitchFamily="34" charset="0"/>
                <a:cs typeface="Times New Roman" panose="02020603050405020304" pitchFamily="18" charset="0"/>
              </a:rPr>
              <a:t>3</a:t>
            </a: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 Application &amp; Registration Module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1800" b="1" kern="100" dirty="0">
                <a:latin typeface="Calibri" panose="020F0502020204030204" pitchFamily="34" charset="0"/>
                <a:ea typeface="Calibri" panose="020F0502020204030204" pitchFamily="34" charset="0"/>
                <a:cs typeface="Times New Roman" panose="02020603050405020304" pitchFamily="18" charset="0"/>
              </a:rPr>
              <a:t>4</a:t>
            </a: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 Graduation Fee Management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1800" b="1" kern="100" dirty="0">
                <a:latin typeface="Calibri" panose="020F0502020204030204" pitchFamily="34" charset="0"/>
                <a:ea typeface="Calibri" panose="020F0502020204030204" pitchFamily="34" charset="0"/>
                <a:cs typeface="Times New Roman" panose="02020603050405020304" pitchFamily="18" charset="0"/>
              </a:rPr>
              <a:t>5</a:t>
            </a: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 Event Planning &amp; Seating Allocation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1800" b="1" kern="100" dirty="0">
                <a:latin typeface="Calibri" panose="020F0502020204030204" pitchFamily="34" charset="0"/>
                <a:ea typeface="Calibri" panose="020F0502020204030204" pitchFamily="34" charset="0"/>
                <a:cs typeface="Times New Roman" panose="02020603050405020304" pitchFamily="18" charset="0"/>
              </a:rPr>
              <a:t>6</a:t>
            </a: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 Certificate &amp; Transcript Generation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1800" b="1" kern="100" dirty="0">
                <a:latin typeface="Calibri" panose="020F0502020204030204" pitchFamily="34" charset="0"/>
                <a:ea typeface="Calibri" panose="020F0502020204030204" pitchFamily="34" charset="0"/>
                <a:cs typeface="Times New Roman" panose="02020603050405020304" pitchFamily="18" charset="0"/>
              </a:rPr>
              <a:t>7</a:t>
            </a: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 Invitation &amp; Ticketing System</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1800" b="1" kern="100" dirty="0">
                <a:latin typeface="Calibri" panose="020F0502020204030204" pitchFamily="34" charset="0"/>
                <a:ea typeface="Calibri" panose="020F0502020204030204" pitchFamily="34" charset="0"/>
                <a:cs typeface="Times New Roman" panose="02020603050405020304" pitchFamily="18" charset="0"/>
              </a:rPr>
              <a:t>8</a:t>
            </a: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 Academic Regalia Management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1800" b="1" kern="100" dirty="0">
                <a:latin typeface="Calibri" panose="020F0502020204030204" pitchFamily="34" charset="0"/>
                <a:ea typeface="Calibri" panose="020F0502020204030204" pitchFamily="34" charset="0"/>
                <a:cs typeface="Times New Roman" panose="02020603050405020304" pitchFamily="18" charset="0"/>
              </a:rPr>
              <a:t>9</a:t>
            </a: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 Graduation Program &amp; Speech Management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1800" b="1" kern="100" dirty="0">
                <a:latin typeface="Calibri" panose="020F0502020204030204" pitchFamily="34" charset="0"/>
                <a:ea typeface="Calibri" panose="020F0502020204030204" pitchFamily="34" charset="0"/>
                <a:cs typeface="Times New Roman" panose="02020603050405020304" pitchFamily="18" charset="0"/>
              </a:rPr>
              <a:t>10</a:t>
            </a: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 Alumni Integration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11. Security &amp; Compliance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12. Reporting &amp; Analytics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13. Mobile &amp; Self-Service Portal</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67927DCA-F11F-1716-00DA-9EF49F131ABD}"/>
              </a:ext>
            </a:extLst>
          </p:cNvPr>
          <p:cNvSpPr>
            <a:spLocks noGrp="1"/>
          </p:cNvSpPr>
          <p:nvPr>
            <p:ph type="sldNum" sz="quarter" idx="12"/>
          </p:nvPr>
        </p:nvSpPr>
        <p:spPr/>
        <p:txBody>
          <a:bodyPr/>
          <a:lstStyle/>
          <a:p>
            <a:fld id="{B5CEABB6-07DC-46E8-9B57-56EC44A396E5}" type="slidenum">
              <a:rPr lang="en-US" smtClean="0"/>
              <a:pPr/>
              <a:t>2</a:t>
            </a:fld>
            <a:endParaRPr lang="en-US" dirty="0"/>
          </a:p>
        </p:txBody>
      </p:sp>
    </p:spTree>
    <p:extLst>
      <p:ext uri="{BB962C8B-B14F-4D97-AF65-F5344CB8AC3E}">
        <p14:creationId xmlns:p14="http://schemas.microsoft.com/office/powerpoint/2010/main" val="2243494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790BC-FA5A-1A5A-AA31-2C3D09D75B49}"/>
              </a:ext>
            </a:extLst>
          </p:cNvPr>
          <p:cNvSpPr>
            <a:spLocks noGrp="1"/>
          </p:cNvSpPr>
          <p:nvPr>
            <p:ph type="title"/>
          </p:nvPr>
        </p:nvSpPr>
        <p:spPr>
          <a:xfrm>
            <a:off x="4933950" y="2473377"/>
            <a:ext cx="6343650" cy="624547"/>
          </a:xfrm>
        </p:spPr>
        <p:txBody>
          <a:bodyPr>
            <a:normAutofit/>
          </a:bodyPr>
          <a:lstStyle/>
          <a:p>
            <a:pPr algn="ctr"/>
            <a:r>
              <a:rPr lang="en-GB" sz="1800" dirty="0"/>
              <a:t>1. Definition</a:t>
            </a:r>
            <a:endParaRPr lang="en-US" sz="1800" dirty="0"/>
          </a:p>
        </p:txBody>
      </p:sp>
      <p:sp>
        <p:nvSpPr>
          <p:cNvPr id="3" name="Content Placeholder 2">
            <a:extLst>
              <a:ext uri="{FF2B5EF4-FFF2-40B4-BE49-F238E27FC236}">
                <a16:creationId xmlns:a16="http://schemas.microsoft.com/office/drawing/2014/main" id="{DF5906FD-22F8-BE9A-BFC8-178ED43C8343}"/>
              </a:ext>
            </a:extLst>
          </p:cNvPr>
          <p:cNvSpPr>
            <a:spLocks noGrp="1"/>
          </p:cNvSpPr>
          <p:nvPr>
            <p:ph sz="half" idx="14"/>
          </p:nvPr>
        </p:nvSpPr>
        <p:spPr>
          <a:xfrm>
            <a:off x="4152275" y="3299953"/>
            <a:ext cx="8039725" cy="2668463"/>
          </a:xfrm>
        </p:spPr>
        <p:txBody>
          <a:bodyPr>
            <a:normAutofit fontScale="70000" lnSpcReduction="20000"/>
          </a:bodyPr>
          <a:lstStyle/>
          <a:p>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 Graduation Management System typically involves a process where student academic records are tracked, reviewed for degree completion, and flagged for potential issues, culminating in the student being cleared for graduation, including steps like initial data entry, academic progress monitoring, certificate, </a:t>
            </a:r>
            <a:r>
              <a:rPr lang="en-US" sz="2400" kern="100" dirty="0">
                <a:latin typeface="Calibri" panose="020F0502020204030204" pitchFamily="34" charset="0"/>
                <a:ea typeface="Calibri" panose="020F0502020204030204" pitchFamily="34" charset="0"/>
                <a:cs typeface="Times New Roman" panose="02020603050405020304" pitchFamily="18" charset="0"/>
              </a:rPr>
              <a:t>diploma or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degree audit, application submission, review by the registrar's office, and final certification; all while utilizing a centralized system for secure data storage and streamlined reporting capabilities. </a:t>
            </a:r>
            <a:endParaRPr lang="en-US" dirty="0"/>
          </a:p>
        </p:txBody>
      </p:sp>
      <p:sp>
        <p:nvSpPr>
          <p:cNvPr id="4" name="Slide Number Placeholder 3">
            <a:extLst>
              <a:ext uri="{FF2B5EF4-FFF2-40B4-BE49-F238E27FC236}">
                <a16:creationId xmlns:a16="http://schemas.microsoft.com/office/drawing/2014/main" id="{5E0DD4B3-82F6-6F7B-2C9E-6AA5CDED32BD}"/>
              </a:ext>
            </a:extLst>
          </p:cNvPr>
          <p:cNvSpPr>
            <a:spLocks noGrp="1"/>
          </p:cNvSpPr>
          <p:nvPr>
            <p:ph type="sldNum" sz="quarter" idx="12"/>
          </p:nvPr>
        </p:nvSpPr>
        <p:spPr/>
        <p:txBody>
          <a:bodyPr/>
          <a:lstStyle/>
          <a:p>
            <a:fld id="{B5CEABB6-07DC-46E8-9B57-56EC44A396E5}" type="slidenum">
              <a:rPr lang="en-US" smtClean="0"/>
              <a:pPr/>
              <a:t>3</a:t>
            </a:fld>
            <a:endParaRPr lang="en-US" dirty="0"/>
          </a:p>
        </p:txBody>
      </p:sp>
    </p:spTree>
    <p:extLst>
      <p:ext uri="{BB962C8B-B14F-4D97-AF65-F5344CB8AC3E}">
        <p14:creationId xmlns:p14="http://schemas.microsoft.com/office/powerpoint/2010/main" val="3655719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D97B-0B31-5D4D-6220-F6939B4FF8F1}"/>
              </a:ext>
            </a:extLst>
          </p:cNvPr>
          <p:cNvSpPr>
            <a:spLocks noGrp="1"/>
          </p:cNvSpPr>
          <p:nvPr>
            <p:ph type="title"/>
          </p:nvPr>
        </p:nvSpPr>
        <p:spPr>
          <a:xfrm>
            <a:off x="5080907" y="2210870"/>
            <a:ext cx="6343650" cy="1218130"/>
          </a:xfrm>
        </p:spPr>
        <p:txBody>
          <a:bodyPr>
            <a:normAutofit/>
          </a:bodyPr>
          <a:lstStyle/>
          <a:p>
            <a:pPr algn="ctr"/>
            <a:r>
              <a:rPr lang="en-ZA" sz="1800" kern="100" dirty="0">
                <a:latin typeface="Calibri" panose="020F0502020204030204" pitchFamily="34" charset="0"/>
                <a:ea typeface="Calibri" panose="020F0502020204030204" pitchFamily="34" charset="0"/>
                <a:cs typeface="Times New Roman" panose="02020603050405020304" pitchFamily="18" charset="0"/>
              </a:rPr>
              <a:t>2</a:t>
            </a: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 Student and Eligibility Management</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844AF033-1CA2-06BA-792A-A414788BA9DB}"/>
              </a:ext>
            </a:extLst>
          </p:cNvPr>
          <p:cNvSpPr>
            <a:spLocks noGrp="1"/>
          </p:cNvSpPr>
          <p:nvPr>
            <p:ph sz="half" idx="14"/>
          </p:nvPr>
        </p:nvSpPr>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Student profile database (ID/Passport, name, program, year of study, etc.)</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Automated eligibility check (academic credits, financial clearance, disciplinary status)</a:t>
            </a:r>
          </a:p>
          <a:p>
            <a:pPr marL="342900" lvl="0" indent="-342900">
              <a:lnSpc>
                <a:spcPct val="107000"/>
              </a:lnSpc>
              <a:spcAft>
                <a:spcPts val="800"/>
              </a:spcAft>
              <a:buSzPts val="1000"/>
              <a:buFont typeface="Symbol" panose="05050102010706020507" pitchFamily="18" charset="2"/>
              <a:buChar char=""/>
              <a:tabLst>
                <a:tab pos="457200" algn="l"/>
              </a:tabLst>
            </a:pPr>
            <a:r>
              <a:rPr lang="en-ZA" sz="1800" dirty="0">
                <a:effectLst/>
                <a:latin typeface="Calibri" panose="020F0502020204030204" pitchFamily="34" charset="0"/>
                <a:ea typeface="Calibri" panose="020F0502020204030204" pitchFamily="34" charset="0"/>
                <a:cs typeface="Times New Roman" panose="02020603050405020304" pitchFamily="18" charset="0"/>
              </a:rPr>
              <a:t>Notifications to students regarding graduation eligibility and requirements</a:t>
            </a:r>
            <a:endParaRPr lang="en-US" dirty="0"/>
          </a:p>
        </p:txBody>
      </p:sp>
      <p:sp>
        <p:nvSpPr>
          <p:cNvPr id="4" name="Slide Number Placeholder 3">
            <a:extLst>
              <a:ext uri="{FF2B5EF4-FFF2-40B4-BE49-F238E27FC236}">
                <a16:creationId xmlns:a16="http://schemas.microsoft.com/office/drawing/2014/main" id="{00714F7C-AB42-3A08-5565-D74118A6C0B8}"/>
              </a:ext>
            </a:extLst>
          </p:cNvPr>
          <p:cNvSpPr>
            <a:spLocks noGrp="1"/>
          </p:cNvSpPr>
          <p:nvPr>
            <p:ph type="sldNum" sz="quarter" idx="12"/>
          </p:nvPr>
        </p:nvSpPr>
        <p:spPr/>
        <p:txBody>
          <a:bodyPr/>
          <a:lstStyle/>
          <a:p>
            <a:fld id="{B5CEABB6-07DC-46E8-9B57-56EC44A396E5}" type="slidenum">
              <a:rPr lang="en-US" smtClean="0"/>
              <a:pPr/>
              <a:t>4</a:t>
            </a:fld>
            <a:endParaRPr lang="en-US" dirty="0"/>
          </a:p>
        </p:txBody>
      </p:sp>
    </p:spTree>
    <p:extLst>
      <p:ext uri="{BB962C8B-B14F-4D97-AF65-F5344CB8AC3E}">
        <p14:creationId xmlns:p14="http://schemas.microsoft.com/office/powerpoint/2010/main" val="1262267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6510D-0DF4-4AC5-74D9-B74C4248DA0E}"/>
              </a:ext>
            </a:extLst>
          </p:cNvPr>
          <p:cNvSpPr>
            <a:spLocks noGrp="1"/>
          </p:cNvSpPr>
          <p:nvPr>
            <p:ph type="title"/>
          </p:nvPr>
        </p:nvSpPr>
        <p:spPr>
          <a:xfrm>
            <a:off x="4938712" y="1469036"/>
            <a:ext cx="6343650" cy="1688849"/>
          </a:xfrm>
        </p:spPr>
        <p:txBody>
          <a:bodyPr/>
          <a:lstStyle/>
          <a:p>
            <a:pPr algn="ctr"/>
            <a:r>
              <a:rPr lang="en-ZA" sz="1800" kern="100" dirty="0">
                <a:latin typeface="Calibri" panose="020F0502020204030204" pitchFamily="34" charset="0"/>
                <a:ea typeface="Calibri" panose="020F0502020204030204" pitchFamily="34" charset="0"/>
                <a:cs typeface="Times New Roman" panose="02020603050405020304" pitchFamily="18" charset="0"/>
              </a:rPr>
              <a:t>3</a:t>
            </a: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 Application and Registration Module</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99E3FC9D-9990-49D0-65B4-A8294DF3D4B2}"/>
              </a:ext>
            </a:extLst>
          </p:cNvPr>
          <p:cNvSpPr>
            <a:spLocks noGrp="1"/>
          </p:cNvSpPr>
          <p:nvPr>
            <p:ph sz="half" idx="14"/>
          </p:nvPr>
        </p:nvSpPr>
        <p:spPr>
          <a:xfrm>
            <a:off x="4938712" y="3299954"/>
            <a:ext cx="6338888" cy="1946604"/>
          </a:xfrm>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Online graduation application submission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Document submission (certificates, ID copies, fee receipts)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Status tracking and approval workflow</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Modes of communication (email/SMS notifications)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C78AC4B8-8124-EAE9-B237-625CC3C1EC8F}"/>
              </a:ext>
            </a:extLst>
          </p:cNvPr>
          <p:cNvSpPr>
            <a:spLocks noGrp="1"/>
          </p:cNvSpPr>
          <p:nvPr>
            <p:ph type="sldNum" sz="quarter" idx="12"/>
          </p:nvPr>
        </p:nvSpPr>
        <p:spPr/>
        <p:txBody>
          <a:bodyPr/>
          <a:lstStyle/>
          <a:p>
            <a:fld id="{B5CEABB6-07DC-46E8-9B57-56EC44A396E5}" type="slidenum">
              <a:rPr lang="en-US" smtClean="0"/>
              <a:pPr/>
              <a:t>5</a:t>
            </a:fld>
            <a:endParaRPr lang="en-US" dirty="0"/>
          </a:p>
        </p:txBody>
      </p:sp>
    </p:spTree>
    <p:extLst>
      <p:ext uri="{BB962C8B-B14F-4D97-AF65-F5344CB8AC3E}">
        <p14:creationId xmlns:p14="http://schemas.microsoft.com/office/powerpoint/2010/main" val="333334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7254D5-1F5D-72FC-A41B-ACF332CE6A4B}"/>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2EB5B31-C019-F4D3-B08C-0C682934E57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CEABB6-07DC-46E8-9B57-56EC44A396E5}" type="slidenum">
              <a:rPr kumimoji="0" lang="en-US" sz="100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00" b="0" i="0" u="none" strike="noStrike" kern="1200" cap="none" spc="0" normalizeH="0" baseline="0" noProof="0" dirty="0">
              <a:ln>
                <a:noFill/>
              </a:ln>
              <a:solidFill>
                <a:prstClr val="black"/>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40D1DF6C-95BF-5EB5-670A-3B162DCA9B5E}"/>
              </a:ext>
            </a:extLst>
          </p:cNvPr>
          <p:cNvSpPr>
            <a:spLocks noGrp="1"/>
          </p:cNvSpPr>
          <p:nvPr>
            <p:ph type="title"/>
          </p:nvPr>
        </p:nvSpPr>
        <p:spPr>
          <a:xfrm>
            <a:off x="4938712" y="2163281"/>
            <a:ext cx="6343650" cy="934644"/>
          </a:xfrm>
        </p:spPr>
        <p:txBody>
          <a:bodyPr>
            <a:normAutofit/>
          </a:bodyPr>
          <a:lstStyle/>
          <a:p>
            <a:pPr algn="ct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4. Graduation Fee Management</a:t>
            </a:r>
            <a:endParaRPr lang="en-US" sz="1800" dirty="0"/>
          </a:p>
        </p:txBody>
      </p:sp>
      <p:sp>
        <p:nvSpPr>
          <p:cNvPr id="8" name="Content Placeholder 7">
            <a:extLst>
              <a:ext uri="{FF2B5EF4-FFF2-40B4-BE49-F238E27FC236}">
                <a16:creationId xmlns:a16="http://schemas.microsoft.com/office/drawing/2014/main" id="{5A77B4DD-61CA-38CD-2170-7D1A136E26A0}"/>
              </a:ext>
            </a:extLst>
          </p:cNvPr>
          <p:cNvSpPr>
            <a:spLocks noGrp="1"/>
          </p:cNvSpPr>
          <p:nvPr>
            <p:ph sz="half" idx="14"/>
          </p:nvPr>
        </p:nvSpPr>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ZA" sz="2400" kern="100" dirty="0">
                <a:effectLst/>
                <a:latin typeface="Calibri" panose="020F0502020204030204" pitchFamily="34" charset="0"/>
                <a:ea typeface="Calibri" panose="020F0502020204030204" pitchFamily="34" charset="0"/>
                <a:cs typeface="Times New Roman" panose="02020603050405020304" pitchFamily="18" charset="0"/>
              </a:rPr>
              <a:t>Fee calculation (based on program, additional certificates, regalia, etc.)</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ZA" sz="2400" kern="100" dirty="0">
                <a:effectLst/>
                <a:latin typeface="Calibri" panose="020F0502020204030204" pitchFamily="34" charset="0"/>
                <a:ea typeface="Calibri" panose="020F0502020204030204" pitchFamily="34" charset="0"/>
                <a:cs typeface="Times New Roman" panose="02020603050405020304" pitchFamily="18" charset="0"/>
              </a:rPr>
              <a:t>Online payment processing (integration with banking/payment gateways)</a:t>
            </a:r>
          </a:p>
          <a:p>
            <a:pPr marL="342900" lvl="0" indent="-342900">
              <a:lnSpc>
                <a:spcPct val="107000"/>
              </a:lnSpc>
              <a:spcAft>
                <a:spcPts val="800"/>
              </a:spcAft>
              <a:buSzPts val="1000"/>
              <a:buFont typeface="Symbol" panose="05050102010706020507" pitchFamily="18" charset="2"/>
              <a:buChar char=""/>
              <a:tabLst>
                <a:tab pos="457200" algn="l"/>
              </a:tabLst>
            </a:pPr>
            <a:r>
              <a:rPr lang="en-ZA" sz="2400" dirty="0">
                <a:effectLst/>
                <a:latin typeface="Calibri" panose="020F0502020204030204" pitchFamily="34" charset="0"/>
                <a:ea typeface="Calibri" panose="020F0502020204030204" pitchFamily="34" charset="0"/>
                <a:cs typeface="Times New Roman" panose="02020603050405020304" pitchFamily="18" charset="0"/>
              </a:rPr>
              <a:t>Payment tracking and reconciliation</a:t>
            </a:r>
            <a:endParaRPr lang="en-US" dirty="0"/>
          </a:p>
          <a:p>
            <a:endParaRPr lang="en-US" dirty="0"/>
          </a:p>
        </p:txBody>
      </p:sp>
    </p:spTree>
    <p:extLst>
      <p:ext uri="{BB962C8B-B14F-4D97-AF65-F5344CB8AC3E}">
        <p14:creationId xmlns:p14="http://schemas.microsoft.com/office/powerpoint/2010/main" val="2948167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44CA87-CEB7-E30C-7E8B-AAA5EC199E2B}"/>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BEC540B-0758-1938-E6F2-657BDC0578A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CEABB6-07DC-46E8-9B57-56EC44A396E5}" type="slidenum">
              <a:rPr kumimoji="0" lang="en-US" sz="100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000" b="0" i="0" u="none" strike="noStrike" kern="1200" cap="none" spc="0" normalizeH="0" baseline="0" noProof="0" dirty="0">
              <a:ln>
                <a:noFill/>
              </a:ln>
              <a:solidFill>
                <a:prstClr val="black"/>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8C9F39F8-87C3-7F23-61E5-C60B7A7A649C}"/>
              </a:ext>
            </a:extLst>
          </p:cNvPr>
          <p:cNvSpPr>
            <a:spLocks noGrp="1"/>
          </p:cNvSpPr>
          <p:nvPr>
            <p:ph type="title"/>
          </p:nvPr>
        </p:nvSpPr>
        <p:spPr>
          <a:xfrm>
            <a:off x="4938712" y="2163281"/>
            <a:ext cx="6343650" cy="934644"/>
          </a:xfrm>
        </p:spPr>
        <p:txBody>
          <a:bodyPr>
            <a:normAutofit/>
          </a:bodyPr>
          <a:lstStyle/>
          <a:p>
            <a:pPr algn="ct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5. Event Planning AND Seating Allocation</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1800" dirty="0"/>
          </a:p>
        </p:txBody>
      </p:sp>
      <p:sp>
        <p:nvSpPr>
          <p:cNvPr id="8" name="Content Placeholder 7">
            <a:extLst>
              <a:ext uri="{FF2B5EF4-FFF2-40B4-BE49-F238E27FC236}">
                <a16:creationId xmlns:a16="http://schemas.microsoft.com/office/drawing/2014/main" id="{939AEF29-17A1-7731-F782-096DC51D06EE}"/>
              </a:ext>
            </a:extLst>
          </p:cNvPr>
          <p:cNvSpPr>
            <a:spLocks noGrp="1"/>
          </p:cNvSpPr>
          <p:nvPr>
            <p:ph sz="half" idx="14"/>
          </p:nvPr>
        </p:nvSpPr>
        <p:spPr>
          <a:xfrm>
            <a:off x="4938712" y="3299954"/>
            <a:ext cx="6338888" cy="2081516"/>
          </a:xfrm>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Ceremony scheduling (multiple sessions if needed)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Graduate seating allocation based on program and honour level</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Guest seating and ticket allocation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VIP/Faculty seating arrangement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endParaRPr lang="en-US" dirty="0"/>
          </a:p>
          <a:p>
            <a:endParaRPr lang="en-US" dirty="0"/>
          </a:p>
        </p:txBody>
      </p:sp>
    </p:spTree>
    <p:extLst>
      <p:ext uri="{BB962C8B-B14F-4D97-AF65-F5344CB8AC3E}">
        <p14:creationId xmlns:p14="http://schemas.microsoft.com/office/powerpoint/2010/main" val="2238089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BD0986-8FD1-2DCE-C298-3C8E3E97CD77}"/>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40B6267-3FA5-4019-E298-4060A9BBD61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CEABB6-07DC-46E8-9B57-56EC44A396E5}" type="slidenum">
              <a:rPr kumimoji="0" lang="en-US" sz="100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000" b="0" i="0" u="none" strike="noStrike" kern="1200" cap="none" spc="0" normalizeH="0" baseline="0" noProof="0" dirty="0">
              <a:ln>
                <a:noFill/>
              </a:ln>
              <a:solidFill>
                <a:prstClr val="black"/>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2D960582-2C69-3C8B-2542-AEEE80EE917F}"/>
              </a:ext>
            </a:extLst>
          </p:cNvPr>
          <p:cNvSpPr>
            <a:spLocks noGrp="1"/>
          </p:cNvSpPr>
          <p:nvPr>
            <p:ph type="title"/>
          </p:nvPr>
        </p:nvSpPr>
        <p:spPr>
          <a:xfrm>
            <a:off x="4938712" y="2163281"/>
            <a:ext cx="6343650" cy="934644"/>
          </a:xfrm>
        </p:spPr>
        <p:txBody>
          <a:bodyPr>
            <a:normAutofit/>
          </a:bodyPr>
          <a:lstStyle/>
          <a:p>
            <a:pPr algn="ct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6. GENERATION OF Certificate AND Transcript</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1800" dirty="0"/>
          </a:p>
        </p:txBody>
      </p:sp>
      <p:sp>
        <p:nvSpPr>
          <p:cNvPr id="8" name="Content Placeholder 7">
            <a:extLst>
              <a:ext uri="{FF2B5EF4-FFF2-40B4-BE49-F238E27FC236}">
                <a16:creationId xmlns:a16="http://schemas.microsoft.com/office/drawing/2014/main" id="{E2681FFD-C4AE-F006-AE89-5E029DCC637D}"/>
              </a:ext>
            </a:extLst>
          </p:cNvPr>
          <p:cNvSpPr>
            <a:spLocks noGrp="1"/>
          </p:cNvSpPr>
          <p:nvPr>
            <p:ph sz="half" idx="14"/>
          </p:nvPr>
        </p:nvSpPr>
        <p:spPr>
          <a:xfrm>
            <a:off x="4938712" y="3299954"/>
            <a:ext cx="6338888" cy="2081516"/>
          </a:xfrm>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Automated certificate printing with security features (QR codes, serial numbers)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Transcript generation and validation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Integration with digital credential platforms (blockchain for verification)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endParaRPr lang="en-US" dirty="0"/>
          </a:p>
          <a:p>
            <a:endParaRPr lang="en-US" dirty="0"/>
          </a:p>
        </p:txBody>
      </p:sp>
    </p:spTree>
    <p:extLst>
      <p:ext uri="{BB962C8B-B14F-4D97-AF65-F5344CB8AC3E}">
        <p14:creationId xmlns:p14="http://schemas.microsoft.com/office/powerpoint/2010/main" val="2229849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EA13DF-9E00-63F6-BEC7-ADEDD10B2C51}"/>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1888145-FFAA-8E51-3378-290D2348AF7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CEABB6-07DC-46E8-9B57-56EC44A396E5}" type="slidenum">
              <a:rPr kumimoji="0" lang="en-US" sz="100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000" b="0" i="0" u="none" strike="noStrike" kern="1200" cap="none" spc="0" normalizeH="0" baseline="0" noProof="0" dirty="0">
              <a:ln>
                <a:noFill/>
              </a:ln>
              <a:solidFill>
                <a:prstClr val="black"/>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0F81FB7D-12F1-C672-FEC0-7B5645724AC3}"/>
              </a:ext>
            </a:extLst>
          </p:cNvPr>
          <p:cNvSpPr>
            <a:spLocks noGrp="1"/>
          </p:cNvSpPr>
          <p:nvPr>
            <p:ph type="title"/>
          </p:nvPr>
        </p:nvSpPr>
        <p:spPr>
          <a:xfrm>
            <a:off x="4938712" y="2163281"/>
            <a:ext cx="6343650" cy="934644"/>
          </a:xfrm>
        </p:spPr>
        <p:txBody>
          <a:bodyPr>
            <a:normAutofit/>
          </a:bodyPr>
          <a:lstStyle/>
          <a:p>
            <a:pPr algn="ctr"/>
            <a:r>
              <a:rPr lang="en-ZA" sz="1800" kern="100" dirty="0">
                <a:latin typeface="Calibri" panose="020F0502020204030204" pitchFamily="34" charset="0"/>
                <a:ea typeface="Calibri" panose="020F0502020204030204" pitchFamily="34" charset="0"/>
                <a:cs typeface="Times New Roman" panose="02020603050405020304" pitchFamily="18" charset="0"/>
              </a:rPr>
              <a:t>7</a:t>
            </a: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 Invitation &amp; Ticketing System</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1800" dirty="0"/>
          </a:p>
        </p:txBody>
      </p:sp>
      <p:sp>
        <p:nvSpPr>
          <p:cNvPr id="8" name="Content Placeholder 7">
            <a:extLst>
              <a:ext uri="{FF2B5EF4-FFF2-40B4-BE49-F238E27FC236}">
                <a16:creationId xmlns:a16="http://schemas.microsoft.com/office/drawing/2014/main" id="{A68D39C9-D84D-837A-4999-CB9F4718BA30}"/>
              </a:ext>
            </a:extLst>
          </p:cNvPr>
          <p:cNvSpPr>
            <a:spLocks noGrp="1"/>
          </p:cNvSpPr>
          <p:nvPr>
            <p:ph sz="half" idx="14"/>
          </p:nvPr>
        </p:nvSpPr>
        <p:spPr>
          <a:xfrm>
            <a:off x="4938712" y="3299954"/>
            <a:ext cx="6338888" cy="1391967"/>
          </a:xfrm>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Digital and physical invitations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RSVP and guest ticketing management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Barcode/QR code-based entry system</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1642968"/>
      </p:ext>
    </p:extLst>
  </p:cSld>
  <p:clrMapOvr>
    <a:masterClrMapping/>
  </p:clrMapOvr>
</p:sld>
</file>

<file path=ppt/theme/theme1.xml><?xml version="1.0" encoding="utf-8"?>
<a:theme xmlns:a="http://schemas.openxmlformats.org/drawingml/2006/main" name="Custom">
  <a:themeElements>
    <a:clrScheme name="Custom 74">
      <a:dk1>
        <a:sysClr val="windowText" lastClr="000000"/>
      </a:dk1>
      <a:lt1>
        <a:sysClr val="window" lastClr="FFFFFF"/>
      </a:lt1>
      <a:dk2>
        <a:srgbClr val="F8F0E3"/>
      </a:dk2>
      <a:lt2>
        <a:srgbClr val="E7E6E6"/>
      </a:lt2>
      <a:accent1>
        <a:srgbClr val="224E7F"/>
      </a:accent1>
      <a:accent2>
        <a:srgbClr val="385E88"/>
      </a:accent2>
      <a:accent3>
        <a:srgbClr val="AA2070"/>
      </a:accent3>
      <a:accent4>
        <a:srgbClr val="EC008C"/>
      </a:accent4>
      <a:accent5>
        <a:srgbClr val="582156"/>
      </a:accent5>
      <a:accent6>
        <a:srgbClr val="958EA2"/>
      </a:accent6>
      <a:hlink>
        <a:srgbClr val="0563C1"/>
      </a:hlink>
      <a:folHlink>
        <a:srgbClr val="954F72"/>
      </a:folHlink>
    </a:clrScheme>
    <a:fontScheme name="Custom 112">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33968143_Win32_SL_V3" id="{4DA6DF5E-F5DF-461D-8863-50E9C5721FD0}" vid="{BC6DDDB8-E14A-47D1-98C5-2C109624FD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65614A-92F9-4391-AC3D-F3F5B0704F99}">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2.xml><?xml version="1.0" encoding="utf-8"?>
<ds:datastoreItem xmlns:ds="http://schemas.openxmlformats.org/officeDocument/2006/customXml" ds:itemID="{8451406B-581B-4C29-A833-E33D8A6AB075}">
  <ds:schemaRefs>
    <ds:schemaRef ds:uri="http://schemas.microsoft.com/sharepoint/v3/contenttype/forms"/>
  </ds:schemaRefs>
</ds:datastoreItem>
</file>

<file path=customXml/itemProps3.xml><?xml version="1.0" encoding="utf-8"?>
<ds:datastoreItem xmlns:ds="http://schemas.openxmlformats.org/officeDocument/2006/customXml" ds:itemID="{18903D25-5BE2-4D9E-B7D8-BE1DCAE2DC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{D00113FD-FD3C-46DB-8FCE-896CFE085A87}tf33968143_win32</Template>
  <TotalTime>180</TotalTime>
  <Words>546</Words>
  <Application>Microsoft Office PowerPoint</Application>
  <PresentationFormat>Widescreen</PresentationFormat>
  <Paragraphs>85</Paragraphs>
  <Slides>16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Avenir Next LT Pro</vt:lpstr>
      <vt:lpstr>Calibri</vt:lpstr>
      <vt:lpstr>Symbol</vt:lpstr>
      <vt:lpstr>Custom</vt:lpstr>
      <vt:lpstr>Design the future: graduation management system: tvet</vt:lpstr>
      <vt:lpstr>Agenda</vt:lpstr>
      <vt:lpstr>1. Definition</vt:lpstr>
      <vt:lpstr>2. Student and Eligibility Management </vt:lpstr>
      <vt:lpstr>3. Application and Registration Module </vt:lpstr>
      <vt:lpstr>4. Graduation Fee Management</vt:lpstr>
      <vt:lpstr>5. Event Planning AND Seating Allocation </vt:lpstr>
      <vt:lpstr>6. GENERATION OF Certificate AND Transcript </vt:lpstr>
      <vt:lpstr>7. Invitation &amp; Ticketing System </vt:lpstr>
      <vt:lpstr>8. Academic Regalia Management </vt:lpstr>
      <vt:lpstr>9. Graduation Program &amp; Speech Management </vt:lpstr>
      <vt:lpstr>10. Alumni Integration</vt:lpstr>
      <vt:lpstr>11. Security &amp; Compliance</vt:lpstr>
      <vt:lpstr>12. Reporting &amp; Analytics</vt:lpstr>
      <vt:lpstr>13. Mobile &amp; Self-Service Portal</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DOVHANI RICHARD MUDAU</dc:creator>
  <cp:lastModifiedBy>DOVHANI RICHARD MUDAU</cp:lastModifiedBy>
  <cp:revision>7</cp:revision>
  <dcterms:created xsi:type="dcterms:W3CDTF">2025-03-08T13:17:44Z</dcterms:created>
  <dcterms:modified xsi:type="dcterms:W3CDTF">2025-03-09T05:04:54Z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